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6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7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8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9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191" r:id="rId1"/>
  </p:sldMasterIdLst>
  <p:notesMasterIdLst>
    <p:notesMasterId r:id="rId14"/>
  </p:notesMasterIdLst>
  <p:handoutMasterIdLst>
    <p:handoutMasterId r:id="rId15"/>
  </p:handoutMasterIdLst>
  <p:sldIdLst>
    <p:sldId id="316" r:id="rId2"/>
    <p:sldId id="322" r:id="rId3"/>
    <p:sldId id="291" r:id="rId4"/>
    <p:sldId id="313" r:id="rId5"/>
    <p:sldId id="336" r:id="rId6"/>
    <p:sldId id="312" r:id="rId7"/>
    <p:sldId id="343" r:id="rId8"/>
    <p:sldId id="337" r:id="rId9"/>
    <p:sldId id="341" r:id="rId10"/>
    <p:sldId id="340" r:id="rId11"/>
    <p:sldId id="345" r:id="rId12"/>
    <p:sldId id="32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C0CC"/>
    <a:srgbClr val="0B76E6"/>
    <a:srgbClr val="13AAFF"/>
    <a:srgbClr val="22D1DD"/>
    <a:srgbClr val="7397CA"/>
    <a:srgbClr val="FFFFFF"/>
    <a:srgbClr val="587DB2"/>
    <a:srgbClr val="FEFFFF"/>
    <a:srgbClr val="4EC5FC"/>
    <a:srgbClr val="0A60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39" autoAdjust="0"/>
    <p:restoredTop sz="81851" autoAdjust="0"/>
  </p:normalViewPr>
  <p:slideViewPr>
    <p:cSldViewPr snapToGrid="0">
      <p:cViewPr>
        <p:scale>
          <a:sx n="110" d="100"/>
          <a:sy n="110" d="100"/>
        </p:scale>
        <p:origin x="-432" y="-32"/>
      </p:cViewPr>
      <p:guideLst>
        <p:guide orient="horz" pos="1895"/>
        <p:guide pos="2961"/>
      </p:guideLst>
    </p:cSldViewPr>
  </p:slideViewPr>
  <p:notesTextViewPr>
    <p:cViewPr>
      <p:scale>
        <a:sx n="155" d="100"/>
        <a:sy n="155" d="100"/>
      </p:scale>
      <p:origin x="0" y="0"/>
    </p:cViewPr>
  </p:notesTextViewPr>
  <p:notesViewPr>
    <p:cSldViewPr snapToGrid="0" snapToObjects="1">
      <p:cViewPr varScale="1">
        <p:scale>
          <a:sx n="108" d="100"/>
          <a:sy n="108" d="100"/>
        </p:scale>
        <p:origin x="-2896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1" Type="http://schemas.openxmlformats.org/officeDocument/2006/relationships/image" Target="../media/image10.png"/><Relationship Id="rId2" Type="http://schemas.openxmlformats.org/officeDocument/2006/relationships/image" Target="../media/image11.png"/></Relationships>
</file>

<file path=ppt/diagrams/_rels/data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image" Target="../media/image17.png"/><Relationship Id="rId2" Type="http://schemas.openxmlformats.org/officeDocument/2006/relationships/image" Target="../media/image18.png"/></Relationships>
</file>

<file path=ppt/diagrams/_rels/drawing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1" Type="http://schemas.openxmlformats.org/officeDocument/2006/relationships/image" Target="../media/image10.png"/><Relationship Id="rId2" Type="http://schemas.openxmlformats.org/officeDocument/2006/relationships/image" Target="../media/image11.png"/></Relationships>
</file>

<file path=ppt/diagrams/_rels/drawing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image" Target="../media/image17.png"/><Relationship Id="rId2" Type="http://schemas.openxmlformats.org/officeDocument/2006/relationships/image" Target="../media/image1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6787C62-6E5D-7A4F-9E5F-FB3AFD9E0AB6}" type="doc">
      <dgm:prSet loTypeId="urn:microsoft.com/office/officeart/2005/8/layout/cycle4" loCatId="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963CF714-6DA1-244B-8F29-8D25A33AE824}">
      <dgm:prSet custT="1"/>
      <dgm:spPr/>
      <dgm:t>
        <a:bodyPr/>
        <a:lstStyle/>
        <a:p>
          <a:pPr rtl="0"/>
          <a:r>
            <a:rPr lang="en-US" sz="1600" b="1" dirty="0" smtClean="0">
              <a:solidFill>
                <a:srgbClr val="000000"/>
              </a:solidFill>
            </a:rPr>
            <a:t>Virtualization</a:t>
          </a:r>
          <a:endParaRPr lang="en-US" sz="1500" dirty="0">
            <a:solidFill>
              <a:srgbClr val="000000"/>
            </a:solidFill>
          </a:endParaRPr>
        </a:p>
      </dgm:t>
    </dgm:pt>
    <dgm:pt modelId="{6F9A00C1-2CB4-5C4D-9D4C-581122EDC78B}" type="parTrans" cxnId="{924942CB-49C2-1242-95C6-033B68C68E6D}">
      <dgm:prSet/>
      <dgm:spPr/>
      <dgm:t>
        <a:bodyPr/>
        <a:lstStyle/>
        <a:p>
          <a:endParaRPr lang="en-US"/>
        </a:p>
      </dgm:t>
    </dgm:pt>
    <dgm:pt modelId="{6E7B5DC6-D61A-6D4B-9C6A-155D3076426D}" type="sibTrans" cxnId="{924942CB-49C2-1242-95C6-033B68C68E6D}">
      <dgm:prSet/>
      <dgm:spPr/>
      <dgm:t>
        <a:bodyPr/>
        <a:lstStyle/>
        <a:p>
          <a:endParaRPr lang="en-US"/>
        </a:p>
      </dgm:t>
    </dgm:pt>
    <dgm:pt modelId="{869C3353-F066-DA47-8FFD-DBEF391D49A9}">
      <dgm:prSet custT="1"/>
      <dgm:spPr/>
      <dgm:t>
        <a:bodyPr/>
        <a:lstStyle/>
        <a:p>
          <a:pPr rtl="0"/>
          <a:r>
            <a:rPr lang="en-US" sz="1600" b="1" dirty="0" smtClean="0">
              <a:solidFill>
                <a:srgbClr val="000000"/>
              </a:solidFill>
            </a:rPr>
            <a:t>Applications</a:t>
          </a:r>
          <a:endParaRPr lang="en-US" sz="1600" b="1" dirty="0">
            <a:solidFill>
              <a:srgbClr val="000000"/>
            </a:solidFill>
          </a:endParaRPr>
        </a:p>
      </dgm:t>
    </dgm:pt>
    <dgm:pt modelId="{EC48A2BD-BD82-BA42-B7FF-7D6EEFD121A8}" type="parTrans" cxnId="{21FE8EAF-AC12-2F46-B4ED-C5C6B4C3B9F0}">
      <dgm:prSet/>
      <dgm:spPr/>
      <dgm:t>
        <a:bodyPr/>
        <a:lstStyle/>
        <a:p>
          <a:endParaRPr lang="en-US"/>
        </a:p>
      </dgm:t>
    </dgm:pt>
    <dgm:pt modelId="{4248EAE0-DC0A-804D-99A6-3F12827F5CFA}" type="sibTrans" cxnId="{21FE8EAF-AC12-2F46-B4ED-C5C6B4C3B9F0}">
      <dgm:prSet/>
      <dgm:spPr/>
      <dgm:t>
        <a:bodyPr/>
        <a:lstStyle/>
        <a:p>
          <a:endParaRPr lang="en-US"/>
        </a:p>
      </dgm:t>
    </dgm:pt>
    <dgm:pt modelId="{0BF825C3-CCD2-B648-BB3F-3CF0008B3817}">
      <dgm:prSet/>
      <dgm:spPr/>
      <dgm:t>
        <a:bodyPr/>
        <a:lstStyle/>
        <a:p>
          <a:pPr rtl="0"/>
          <a:r>
            <a:rPr lang="en-US" b="1" dirty="0" smtClean="0">
              <a:solidFill>
                <a:srgbClr val="000000"/>
              </a:solidFill>
            </a:rPr>
            <a:t>Create a complete system as an end-to-end solution</a:t>
          </a:r>
          <a:endParaRPr lang="en-US" b="1" dirty="0">
            <a:solidFill>
              <a:srgbClr val="000000"/>
            </a:solidFill>
          </a:endParaRPr>
        </a:p>
      </dgm:t>
    </dgm:pt>
    <dgm:pt modelId="{0C7BA972-DDD4-C145-844C-FF4EEE42BE8E}" type="parTrans" cxnId="{78E8FE97-68C6-B642-A87F-E72B1991CECB}">
      <dgm:prSet/>
      <dgm:spPr/>
      <dgm:t>
        <a:bodyPr/>
        <a:lstStyle/>
        <a:p>
          <a:endParaRPr lang="en-US"/>
        </a:p>
      </dgm:t>
    </dgm:pt>
    <dgm:pt modelId="{B07958E0-B550-2F46-A3CF-D55346956148}" type="sibTrans" cxnId="{78E8FE97-68C6-B642-A87F-E72B1991CECB}">
      <dgm:prSet/>
      <dgm:spPr/>
      <dgm:t>
        <a:bodyPr/>
        <a:lstStyle/>
        <a:p>
          <a:endParaRPr lang="en-US"/>
        </a:p>
      </dgm:t>
    </dgm:pt>
    <dgm:pt modelId="{34973E97-D82E-5D4E-BFB0-63588048F327}">
      <dgm:prSet/>
      <dgm:spPr/>
      <dgm:t>
        <a:bodyPr/>
        <a:lstStyle/>
        <a:p>
          <a:pPr rtl="0"/>
          <a:r>
            <a:rPr lang="en-US" b="1" dirty="0" smtClean="0">
              <a:solidFill>
                <a:schemeClr val="tx1"/>
              </a:solidFill>
            </a:rPr>
            <a:t>Infrastructure</a:t>
          </a:r>
          <a:endParaRPr lang="en-US" b="1" dirty="0">
            <a:solidFill>
              <a:schemeClr val="tx1"/>
            </a:solidFill>
          </a:endParaRPr>
        </a:p>
      </dgm:t>
    </dgm:pt>
    <dgm:pt modelId="{7AD33344-2F5D-734E-BEB7-5315C65FA90E}" type="parTrans" cxnId="{3BABCAB9-902A-1D49-967B-EDB9B1FDBC0D}">
      <dgm:prSet/>
      <dgm:spPr/>
      <dgm:t>
        <a:bodyPr/>
        <a:lstStyle/>
        <a:p>
          <a:endParaRPr lang="en-US"/>
        </a:p>
      </dgm:t>
    </dgm:pt>
    <dgm:pt modelId="{C3F473EA-4183-D240-B6FD-0E3D4B035F07}" type="sibTrans" cxnId="{3BABCAB9-902A-1D49-967B-EDB9B1FDBC0D}">
      <dgm:prSet/>
      <dgm:spPr/>
      <dgm:t>
        <a:bodyPr/>
        <a:lstStyle/>
        <a:p>
          <a:endParaRPr lang="en-US"/>
        </a:p>
      </dgm:t>
    </dgm:pt>
    <dgm:pt modelId="{517BC064-DF9F-384A-AEC8-7CF2652997FA}">
      <dgm:prSet custT="1"/>
      <dgm:spPr/>
      <dgm:t>
        <a:bodyPr/>
        <a:lstStyle/>
        <a:p>
          <a:pPr rtl="0"/>
          <a:r>
            <a:rPr lang="en-US" sz="1500" b="1" dirty="0" smtClean="0">
              <a:solidFill>
                <a:srgbClr val="4570BB"/>
              </a:solidFill>
            </a:rPr>
            <a:t>Practical use of PRAGMA cloud infrastructure</a:t>
          </a:r>
          <a:endParaRPr lang="en-US" sz="1500" b="1" dirty="0">
            <a:solidFill>
              <a:srgbClr val="4570BB"/>
            </a:solidFill>
          </a:endParaRPr>
        </a:p>
      </dgm:t>
    </dgm:pt>
    <dgm:pt modelId="{9423B2D3-BDC9-7D4C-9288-7B2B9487590A}" type="parTrans" cxnId="{AE871D2E-3CE5-3546-8509-B29FA224C570}">
      <dgm:prSet/>
      <dgm:spPr/>
      <dgm:t>
        <a:bodyPr/>
        <a:lstStyle/>
        <a:p>
          <a:endParaRPr lang="en-US"/>
        </a:p>
      </dgm:t>
    </dgm:pt>
    <dgm:pt modelId="{460046A7-4868-9647-8ECA-DADA7CBF83CC}" type="sibTrans" cxnId="{AE871D2E-3CE5-3546-8509-B29FA224C570}">
      <dgm:prSet/>
      <dgm:spPr/>
      <dgm:t>
        <a:bodyPr/>
        <a:lstStyle/>
        <a:p>
          <a:endParaRPr lang="en-US"/>
        </a:p>
      </dgm:t>
    </dgm:pt>
    <dgm:pt modelId="{A03038BE-7186-0941-AC11-4C9CD2EBA7BF}">
      <dgm:prSet custT="1"/>
      <dgm:spPr/>
      <dgm:t>
        <a:bodyPr/>
        <a:lstStyle/>
        <a:p>
          <a:pPr rtl="0"/>
          <a:r>
            <a:rPr lang="en-US" sz="1600" b="1" dirty="0" smtClean="0">
              <a:solidFill>
                <a:srgbClr val="524FAF"/>
              </a:solidFill>
            </a:rPr>
            <a:t>Encapsulate the complexity of software build and  configuration</a:t>
          </a:r>
          <a:endParaRPr lang="en-US" sz="1600" b="1" dirty="0">
            <a:solidFill>
              <a:srgbClr val="524FAF"/>
            </a:solidFill>
          </a:endParaRPr>
        </a:p>
      </dgm:t>
    </dgm:pt>
    <dgm:pt modelId="{2CBC2D10-56F7-0442-A251-A1BF16FA5FC6}" type="parTrans" cxnId="{CA5BC3B1-09F9-DA41-8511-5802A2C1420C}">
      <dgm:prSet/>
      <dgm:spPr/>
      <dgm:t>
        <a:bodyPr/>
        <a:lstStyle/>
        <a:p>
          <a:endParaRPr lang="en-US"/>
        </a:p>
      </dgm:t>
    </dgm:pt>
    <dgm:pt modelId="{24885F6A-51BE-7845-938A-91AF9B7467D0}" type="sibTrans" cxnId="{CA5BC3B1-09F9-DA41-8511-5802A2C1420C}">
      <dgm:prSet/>
      <dgm:spPr/>
      <dgm:t>
        <a:bodyPr/>
        <a:lstStyle/>
        <a:p>
          <a:endParaRPr lang="en-US"/>
        </a:p>
      </dgm:t>
    </dgm:pt>
    <dgm:pt modelId="{661C0048-8EA2-A14B-9DF7-297D98B455D1}">
      <dgm:prSet/>
      <dgm:spPr/>
      <dgm:t>
        <a:bodyPr/>
        <a:lstStyle/>
        <a:p>
          <a:pPr rtl="0"/>
          <a:r>
            <a:rPr lang="en-US" b="1" dirty="0" smtClean="0">
              <a:solidFill>
                <a:srgbClr val="8360AF"/>
              </a:solidFill>
            </a:rPr>
            <a:t>Reduce cost of installing, configuring, replicating</a:t>
          </a:r>
          <a:endParaRPr lang="en-US" b="1" dirty="0">
            <a:solidFill>
              <a:srgbClr val="8360AF"/>
            </a:solidFill>
          </a:endParaRPr>
        </a:p>
      </dgm:t>
    </dgm:pt>
    <dgm:pt modelId="{88912417-FB4A-FB45-B06A-04C84D97C6CE}" type="parTrans" cxnId="{76A9D99C-99B4-2B49-98C0-1263A9D3079F}">
      <dgm:prSet/>
      <dgm:spPr/>
      <dgm:t>
        <a:bodyPr/>
        <a:lstStyle/>
        <a:p>
          <a:endParaRPr lang="en-US"/>
        </a:p>
      </dgm:t>
    </dgm:pt>
    <dgm:pt modelId="{677659B8-D5A3-D24C-B3AE-3174D779D646}" type="sibTrans" cxnId="{76A9D99C-99B4-2B49-98C0-1263A9D3079F}">
      <dgm:prSet/>
      <dgm:spPr/>
      <dgm:t>
        <a:bodyPr/>
        <a:lstStyle/>
        <a:p>
          <a:endParaRPr lang="en-US"/>
        </a:p>
      </dgm:t>
    </dgm:pt>
    <dgm:pt modelId="{7B02050A-A047-364C-A69B-A83BACEEAF72}">
      <dgm:prSet/>
      <dgm:spPr/>
      <dgm:t>
        <a:bodyPr/>
        <a:lstStyle/>
        <a:p>
          <a:pPr rtl="0"/>
          <a:r>
            <a:rPr lang="en-US" b="1" dirty="0" err="1" smtClean="0">
              <a:solidFill>
                <a:schemeClr val="accent5">
                  <a:lumMod val="75000"/>
                </a:schemeClr>
              </a:solidFill>
            </a:rPr>
            <a:t>SaaS</a:t>
          </a:r>
          <a:endParaRPr lang="en-US" b="1" dirty="0">
            <a:solidFill>
              <a:schemeClr val="accent5">
                <a:lumMod val="75000"/>
              </a:schemeClr>
            </a:solidFill>
          </a:endParaRPr>
        </a:p>
      </dgm:t>
    </dgm:pt>
    <dgm:pt modelId="{62AF92B9-946B-294F-9E47-4625693F80A2}" type="parTrans" cxnId="{02696712-A48F-7F4B-8152-75AAB10FCBBE}">
      <dgm:prSet/>
      <dgm:spPr/>
      <dgm:t>
        <a:bodyPr/>
        <a:lstStyle/>
        <a:p>
          <a:endParaRPr lang="en-US"/>
        </a:p>
      </dgm:t>
    </dgm:pt>
    <dgm:pt modelId="{16CD861A-91CD-D847-AA99-295FD8189E45}" type="sibTrans" cxnId="{02696712-A48F-7F4B-8152-75AAB10FCBBE}">
      <dgm:prSet/>
      <dgm:spPr/>
      <dgm:t>
        <a:bodyPr/>
        <a:lstStyle/>
        <a:p>
          <a:endParaRPr lang="en-US"/>
        </a:p>
      </dgm:t>
    </dgm:pt>
    <dgm:pt modelId="{6B566359-7C5C-3C40-A408-00155DAE5DBA}">
      <dgm:prSet/>
      <dgm:spPr/>
      <dgm:t>
        <a:bodyPr/>
        <a:lstStyle/>
        <a:p>
          <a:pPr rtl="0"/>
          <a:r>
            <a:rPr lang="en-US" b="1" dirty="0" err="1" smtClean="0">
              <a:solidFill>
                <a:schemeClr val="accent5">
                  <a:lumMod val="75000"/>
                </a:schemeClr>
              </a:solidFill>
            </a:rPr>
            <a:t>PaaS</a:t>
          </a:r>
          <a:endParaRPr lang="en-US" b="1" dirty="0">
            <a:solidFill>
              <a:schemeClr val="accent5">
                <a:lumMod val="75000"/>
              </a:schemeClr>
            </a:solidFill>
          </a:endParaRPr>
        </a:p>
      </dgm:t>
    </dgm:pt>
    <dgm:pt modelId="{60A20D9B-1593-A34F-B256-0CC0B0D0F1C3}" type="parTrans" cxnId="{C96AC4AB-027B-F549-A459-1F8DC4308792}">
      <dgm:prSet/>
      <dgm:spPr/>
      <dgm:t>
        <a:bodyPr/>
        <a:lstStyle/>
        <a:p>
          <a:endParaRPr lang="en-US"/>
        </a:p>
      </dgm:t>
    </dgm:pt>
    <dgm:pt modelId="{C54719AD-8D50-5644-8C9E-5685669F29B3}" type="sibTrans" cxnId="{C96AC4AB-027B-F549-A459-1F8DC4308792}">
      <dgm:prSet/>
      <dgm:spPr/>
      <dgm:t>
        <a:bodyPr/>
        <a:lstStyle/>
        <a:p>
          <a:endParaRPr lang="en-US"/>
        </a:p>
      </dgm:t>
    </dgm:pt>
    <dgm:pt modelId="{D4A5A80A-78BE-C54E-9654-0E7211F7C1A2}" type="pres">
      <dgm:prSet presAssocID="{56787C62-6E5D-7A4F-9E5F-FB3AFD9E0AB6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CCB026B-EE31-944A-98B3-FF0AE7782623}" type="pres">
      <dgm:prSet presAssocID="{56787C62-6E5D-7A4F-9E5F-FB3AFD9E0AB6}" presName="children" presStyleCnt="0"/>
      <dgm:spPr/>
    </dgm:pt>
    <dgm:pt modelId="{1492EF3D-4DA5-044E-AD15-4E3481BDA494}" type="pres">
      <dgm:prSet presAssocID="{56787C62-6E5D-7A4F-9E5F-FB3AFD9E0AB6}" presName="child1group" presStyleCnt="0"/>
      <dgm:spPr/>
    </dgm:pt>
    <dgm:pt modelId="{5213CCAA-016E-4040-803C-4702E29E3061}" type="pres">
      <dgm:prSet presAssocID="{56787C62-6E5D-7A4F-9E5F-FB3AFD9E0AB6}" presName="child1" presStyleLbl="bgAcc1" presStyleIdx="0" presStyleCnt="4"/>
      <dgm:spPr/>
      <dgm:t>
        <a:bodyPr/>
        <a:lstStyle/>
        <a:p>
          <a:endParaRPr lang="en-US"/>
        </a:p>
      </dgm:t>
    </dgm:pt>
    <dgm:pt modelId="{60BA2CA1-D679-3845-9251-8E2212B79716}" type="pres">
      <dgm:prSet presAssocID="{56787C62-6E5D-7A4F-9E5F-FB3AFD9E0AB6}" presName="child1Text" presStyleLbl="b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6D8E2B-938B-394E-AFF3-68C414A1A47E}" type="pres">
      <dgm:prSet presAssocID="{56787C62-6E5D-7A4F-9E5F-FB3AFD9E0AB6}" presName="child2group" presStyleCnt="0"/>
      <dgm:spPr/>
    </dgm:pt>
    <dgm:pt modelId="{8A3DD105-7137-994F-8F85-5EF43FDF207F}" type="pres">
      <dgm:prSet presAssocID="{56787C62-6E5D-7A4F-9E5F-FB3AFD9E0AB6}" presName="child2" presStyleLbl="bgAcc1" presStyleIdx="1" presStyleCnt="4"/>
      <dgm:spPr/>
      <dgm:t>
        <a:bodyPr/>
        <a:lstStyle/>
        <a:p>
          <a:endParaRPr lang="en-US"/>
        </a:p>
      </dgm:t>
    </dgm:pt>
    <dgm:pt modelId="{F5C11040-25D4-7E4C-957D-B01B07228142}" type="pres">
      <dgm:prSet presAssocID="{56787C62-6E5D-7A4F-9E5F-FB3AFD9E0AB6}" presName="child2Text" presStyleLbl="b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A295D3-A4E0-9246-85C2-770BA9FD9033}" type="pres">
      <dgm:prSet presAssocID="{56787C62-6E5D-7A4F-9E5F-FB3AFD9E0AB6}" presName="child3group" presStyleCnt="0"/>
      <dgm:spPr/>
    </dgm:pt>
    <dgm:pt modelId="{CC3C2204-BFEF-214A-9EB5-A7E5C465BF42}" type="pres">
      <dgm:prSet presAssocID="{56787C62-6E5D-7A4F-9E5F-FB3AFD9E0AB6}" presName="child3" presStyleLbl="bgAcc1" presStyleIdx="2" presStyleCnt="4"/>
      <dgm:spPr/>
      <dgm:t>
        <a:bodyPr/>
        <a:lstStyle/>
        <a:p>
          <a:endParaRPr lang="en-US"/>
        </a:p>
      </dgm:t>
    </dgm:pt>
    <dgm:pt modelId="{802D648C-8EAB-6B44-8BFF-A4058A0DD8A9}" type="pres">
      <dgm:prSet presAssocID="{56787C62-6E5D-7A4F-9E5F-FB3AFD9E0AB6}" presName="child3Text" presStyleLbl="bg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D321CF-7C1F-0643-A904-1AFA4C569019}" type="pres">
      <dgm:prSet presAssocID="{56787C62-6E5D-7A4F-9E5F-FB3AFD9E0AB6}" presName="child4group" presStyleCnt="0"/>
      <dgm:spPr/>
    </dgm:pt>
    <dgm:pt modelId="{21BB29FB-1EC7-D546-9A1A-22F0BF5B2570}" type="pres">
      <dgm:prSet presAssocID="{56787C62-6E5D-7A4F-9E5F-FB3AFD9E0AB6}" presName="child4" presStyleLbl="bgAcc1" presStyleIdx="3" presStyleCnt="4"/>
      <dgm:spPr/>
      <dgm:t>
        <a:bodyPr/>
        <a:lstStyle/>
        <a:p>
          <a:endParaRPr lang="en-US"/>
        </a:p>
      </dgm:t>
    </dgm:pt>
    <dgm:pt modelId="{32A60E89-B084-7342-B55B-D9B3ABA31248}" type="pres">
      <dgm:prSet presAssocID="{56787C62-6E5D-7A4F-9E5F-FB3AFD9E0AB6}" presName="child4Text" presStyleLbl="b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96ABD63-04E4-6945-A8CE-6E784E846566}" type="pres">
      <dgm:prSet presAssocID="{56787C62-6E5D-7A4F-9E5F-FB3AFD9E0AB6}" presName="childPlaceholder" presStyleCnt="0"/>
      <dgm:spPr/>
    </dgm:pt>
    <dgm:pt modelId="{67562BE8-3ADB-7D49-A821-24FCE5D1B712}" type="pres">
      <dgm:prSet presAssocID="{56787C62-6E5D-7A4F-9E5F-FB3AFD9E0AB6}" presName="circle" presStyleCnt="0"/>
      <dgm:spPr/>
    </dgm:pt>
    <dgm:pt modelId="{B4A02E17-8FB3-E141-AC1F-445A2A13F5CF}" type="pres">
      <dgm:prSet presAssocID="{56787C62-6E5D-7A4F-9E5F-FB3AFD9E0AB6}" presName="quadrant1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D30DB55-D21C-B14F-AC14-FC263B5AF063}" type="pres">
      <dgm:prSet presAssocID="{56787C62-6E5D-7A4F-9E5F-FB3AFD9E0AB6}" presName="quadrant2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E1202A-DBB8-F546-9847-D5CF93999CDD}" type="pres">
      <dgm:prSet presAssocID="{56787C62-6E5D-7A4F-9E5F-FB3AFD9E0AB6}" presName="quadrant3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2F704E-EE5F-F34C-B596-FEE247F97F71}" type="pres">
      <dgm:prSet presAssocID="{56787C62-6E5D-7A4F-9E5F-FB3AFD9E0AB6}" presName="quadrant4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025F08-78D7-1541-99F9-BE8BF3AE22FA}" type="pres">
      <dgm:prSet presAssocID="{56787C62-6E5D-7A4F-9E5F-FB3AFD9E0AB6}" presName="quadrantPlaceholder" presStyleCnt="0"/>
      <dgm:spPr/>
    </dgm:pt>
    <dgm:pt modelId="{499F6FC9-D335-2344-AE37-5DE7E7146C96}" type="pres">
      <dgm:prSet presAssocID="{56787C62-6E5D-7A4F-9E5F-FB3AFD9E0AB6}" presName="center1" presStyleLbl="fgShp" presStyleIdx="0" presStyleCnt="2"/>
      <dgm:spPr/>
    </dgm:pt>
    <dgm:pt modelId="{25D403EF-38B7-144A-8CE5-326A97905E47}" type="pres">
      <dgm:prSet presAssocID="{56787C62-6E5D-7A4F-9E5F-FB3AFD9E0AB6}" presName="center2" presStyleLbl="fgShp" presStyleIdx="1" presStyleCnt="2"/>
      <dgm:spPr/>
    </dgm:pt>
  </dgm:ptLst>
  <dgm:cxnLst>
    <dgm:cxn modelId="{1BB61AB5-351A-DB45-8B70-6F13BADFF214}" type="presOf" srcId="{869C3353-F066-DA47-8FFD-DBEF391D49A9}" destId="{1D30DB55-D21C-B14F-AC14-FC263B5AF063}" srcOrd="0" destOrd="0" presId="urn:microsoft.com/office/officeart/2005/8/layout/cycle4"/>
    <dgm:cxn modelId="{AE871D2E-3CE5-3546-8509-B29FA224C570}" srcId="{963CF714-6DA1-244B-8F29-8D25A33AE824}" destId="{517BC064-DF9F-384A-AEC8-7CF2652997FA}" srcOrd="0" destOrd="0" parTransId="{9423B2D3-BDC9-7D4C-9288-7B2B9487590A}" sibTransId="{460046A7-4868-9647-8ECA-DADA7CBF83CC}"/>
    <dgm:cxn modelId="{EACD4B84-8364-1342-83FB-B475169973A4}" type="presOf" srcId="{A03038BE-7186-0941-AC11-4C9CD2EBA7BF}" destId="{8A3DD105-7137-994F-8F85-5EF43FDF207F}" srcOrd="0" destOrd="0" presId="urn:microsoft.com/office/officeart/2005/8/layout/cycle4"/>
    <dgm:cxn modelId="{76A9D99C-99B4-2B49-98C0-1263A9D3079F}" srcId="{34973E97-D82E-5D4E-BFB0-63588048F327}" destId="{661C0048-8EA2-A14B-9DF7-297D98B455D1}" srcOrd="0" destOrd="0" parTransId="{88912417-FB4A-FB45-B06A-04C84D97C6CE}" sibTransId="{677659B8-D5A3-D24C-B3AE-3174D779D646}"/>
    <dgm:cxn modelId="{21FE8EAF-AC12-2F46-B4ED-C5C6B4C3B9F0}" srcId="{56787C62-6E5D-7A4F-9E5F-FB3AFD9E0AB6}" destId="{869C3353-F066-DA47-8FFD-DBEF391D49A9}" srcOrd="1" destOrd="0" parTransId="{EC48A2BD-BD82-BA42-B7FF-7D6EEFD121A8}" sibTransId="{4248EAE0-DC0A-804D-99A6-3F12827F5CFA}"/>
    <dgm:cxn modelId="{7C94E779-9DEB-6445-8D84-42D2E57899EA}" type="presOf" srcId="{6B566359-7C5C-3C40-A408-00155DAE5DBA}" destId="{21BB29FB-1EC7-D546-9A1A-22F0BF5B2570}" srcOrd="0" destOrd="1" presId="urn:microsoft.com/office/officeart/2005/8/layout/cycle4"/>
    <dgm:cxn modelId="{924942CB-49C2-1242-95C6-033B68C68E6D}" srcId="{56787C62-6E5D-7A4F-9E5F-FB3AFD9E0AB6}" destId="{963CF714-6DA1-244B-8F29-8D25A33AE824}" srcOrd="2" destOrd="0" parTransId="{6F9A00C1-2CB4-5C4D-9D4C-581122EDC78B}" sibTransId="{6E7B5DC6-D61A-6D4B-9C6A-155D3076426D}"/>
    <dgm:cxn modelId="{42E309E5-3472-8348-86B6-3C0DD6827D10}" type="presOf" srcId="{34973E97-D82E-5D4E-BFB0-63588048F327}" destId="{B4A02E17-8FB3-E141-AC1F-445A2A13F5CF}" srcOrd="0" destOrd="0" presId="urn:microsoft.com/office/officeart/2005/8/layout/cycle4"/>
    <dgm:cxn modelId="{B58CD4DB-ECA0-8A4B-B94A-D8A390CC6D9B}" type="presOf" srcId="{A03038BE-7186-0941-AC11-4C9CD2EBA7BF}" destId="{F5C11040-25D4-7E4C-957D-B01B07228142}" srcOrd="1" destOrd="0" presId="urn:microsoft.com/office/officeart/2005/8/layout/cycle4"/>
    <dgm:cxn modelId="{D04DDF03-EAE9-BA49-A5D6-D579DC2F3A86}" type="presOf" srcId="{56787C62-6E5D-7A4F-9E5F-FB3AFD9E0AB6}" destId="{D4A5A80A-78BE-C54E-9654-0E7211F7C1A2}" srcOrd="0" destOrd="0" presId="urn:microsoft.com/office/officeart/2005/8/layout/cycle4"/>
    <dgm:cxn modelId="{EBADA92F-9B3F-4047-9C95-093C4C0A86EB}" type="presOf" srcId="{0BF825C3-CCD2-B648-BB3F-3CF0008B3817}" destId="{402F704E-EE5F-F34C-B596-FEE247F97F71}" srcOrd="0" destOrd="0" presId="urn:microsoft.com/office/officeart/2005/8/layout/cycle4"/>
    <dgm:cxn modelId="{3BABCAB9-902A-1D49-967B-EDB9B1FDBC0D}" srcId="{56787C62-6E5D-7A4F-9E5F-FB3AFD9E0AB6}" destId="{34973E97-D82E-5D4E-BFB0-63588048F327}" srcOrd="0" destOrd="0" parTransId="{7AD33344-2F5D-734E-BEB7-5315C65FA90E}" sibTransId="{C3F473EA-4183-D240-B6FD-0E3D4B035F07}"/>
    <dgm:cxn modelId="{18596CBD-6AC8-404D-82AF-46C82449DBCC}" type="presOf" srcId="{661C0048-8EA2-A14B-9DF7-297D98B455D1}" destId="{5213CCAA-016E-4040-803C-4702E29E3061}" srcOrd="0" destOrd="0" presId="urn:microsoft.com/office/officeart/2005/8/layout/cycle4"/>
    <dgm:cxn modelId="{CA5BC3B1-09F9-DA41-8511-5802A2C1420C}" srcId="{869C3353-F066-DA47-8FFD-DBEF391D49A9}" destId="{A03038BE-7186-0941-AC11-4C9CD2EBA7BF}" srcOrd="0" destOrd="0" parTransId="{2CBC2D10-56F7-0442-A251-A1BF16FA5FC6}" sibTransId="{24885F6A-51BE-7845-938A-91AF9B7467D0}"/>
    <dgm:cxn modelId="{0E60A173-A795-EC45-BEDB-6CE7DD6FCDFF}" type="presOf" srcId="{7B02050A-A047-364C-A69B-A83BACEEAF72}" destId="{32A60E89-B084-7342-B55B-D9B3ABA31248}" srcOrd="1" destOrd="0" presId="urn:microsoft.com/office/officeart/2005/8/layout/cycle4"/>
    <dgm:cxn modelId="{73B291ED-E9E7-3544-BE0F-6D43010FB8A3}" type="presOf" srcId="{7B02050A-A047-364C-A69B-A83BACEEAF72}" destId="{21BB29FB-1EC7-D546-9A1A-22F0BF5B2570}" srcOrd="0" destOrd="0" presId="urn:microsoft.com/office/officeart/2005/8/layout/cycle4"/>
    <dgm:cxn modelId="{3068B258-A7CD-8943-84D7-89848F583EC3}" type="presOf" srcId="{661C0048-8EA2-A14B-9DF7-297D98B455D1}" destId="{60BA2CA1-D679-3845-9251-8E2212B79716}" srcOrd="1" destOrd="0" presId="urn:microsoft.com/office/officeart/2005/8/layout/cycle4"/>
    <dgm:cxn modelId="{D04255B1-CE5E-E841-A7DD-659D27C72F50}" type="presOf" srcId="{6B566359-7C5C-3C40-A408-00155DAE5DBA}" destId="{32A60E89-B084-7342-B55B-D9B3ABA31248}" srcOrd="1" destOrd="1" presId="urn:microsoft.com/office/officeart/2005/8/layout/cycle4"/>
    <dgm:cxn modelId="{62502D47-96DE-1B41-9BFC-BAAD3F37D41F}" type="presOf" srcId="{517BC064-DF9F-384A-AEC8-7CF2652997FA}" destId="{CC3C2204-BFEF-214A-9EB5-A7E5C465BF42}" srcOrd="0" destOrd="0" presId="urn:microsoft.com/office/officeart/2005/8/layout/cycle4"/>
    <dgm:cxn modelId="{02696712-A48F-7F4B-8152-75AAB10FCBBE}" srcId="{0BF825C3-CCD2-B648-BB3F-3CF0008B3817}" destId="{7B02050A-A047-364C-A69B-A83BACEEAF72}" srcOrd="0" destOrd="0" parTransId="{62AF92B9-946B-294F-9E47-4625693F80A2}" sibTransId="{16CD861A-91CD-D847-AA99-295FD8189E45}"/>
    <dgm:cxn modelId="{683D66AE-4B0A-6F45-9253-2EC7C5FCD7CC}" type="presOf" srcId="{517BC064-DF9F-384A-AEC8-7CF2652997FA}" destId="{802D648C-8EAB-6B44-8BFF-A4058A0DD8A9}" srcOrd="1" destOrd="0" presId="urn:microsoft.com/office/officeart/2005/8/layout/cycle4"/>
    <dgm:cxn modelId="{C96AC4AB-027B-F549-A459-1F8DC4308792}" srcId="{0BF825C3-CCD2-B648-BB3F-3CF0008B3817}" destId="{6B566359-7C5C-3C40-A408-00155DAE5DBA}" srcOrd="1" destOrd="0" parTransId="{60A20D9B-1593-A34F-B256-0CC0B0D0F1C3}" sibTransId="{C54719AD-8D50-5644-8C9E-5685669F29B3}"/>
    <dgm:cxn modelId="{78E8FE97-68C6-B642-A87F-E72B1991CECB}" srcId="{56787C62-6E5D-7A4F-9E5F-FB3AFD9E0AB6}" destId="{0BF825C3-CCD2-B648-BB3F-3CF0008B3817}" srcOrd="3" destOrd="0" parTransId="{0C7BA972-DDD4-C145-844C-FF4EEE42BE8E}" sibTransId="{B07958E0-B550-2F46-A3CF-D55346956148}"/>
    <dgm:cxn modelId="{363EAC43-4B11-0F49-B9CA-3CE1024E4314}" type="presOf" srcId="{963CF714-6DA1-244B-8F29-8D25A33AE824}" destId="{2BE1202A-DBB8-F546-9847-D5CF93999CDD}" srcOrd="0" destOrd="0" presId="urn:microsoft.com/office/officeart/2005/8/layout/cycle4"/>
    <dgm:cxn modelId="{2F9152AF-F29F-FD44-962D-66688639A32F}" type="presParOf" srcId="{D4A5A80A-78BE-C54E-9654-0E7211F7C1A2}" destId="{ECCB026B-EE31-944A-98B3-FF0AE7782623}" srcOrd="0" destOrd="0" presId="urn:microsoft.com/office/officeart/2005/8/layout/cycle4"/>
    <dgm:cxn modelId="{21923AB6-6F2B-F440-A433-D228B75A3821}" type="presParOf" srcId="{ECCB026B-EE31-944A-98B3-FF0AE7782623}" destId="{1492EF3D-4DA5-044E-AD15-4E3481BDA494}" srcOrd="0" destOrd="0" presId="urn:microsoft.com/office/officeart/2005/8/layout/cycle4"/>
    <dgm:cxn modelId="{2E131971-8112-2942-B0EF-C197616A2DFE}" type="presParOf" srcId="{1492EF3D-4DA5-044E-AD15-4E3481BDA494}" destId="{5213CCAA-016E-4040-803C-4702E29E3061}" srcOrd="0" destOrd="0" presId="urn:microsoft.com/office/officeart/2005/8/layout/cycle4"/>
    <dgm:cxn modelId="{1E4CFFFF-335A-7749-9E6A-A138E2A663E8}" type="presParOf" srcId="{1492EF3D-4DA5-044E-AD15-4E3481BDA494}" destId="{60BA2CA1-D679-3845-9251-8E2212B79716}" srcOrd="1" destOrd="0" presId="urn:microsoft.com/office/officeart/2005/8/layout/cycle4"/>
    <dgm:cxn modelId="{860F94CC-C8B9-AC44-8966-2FC13A59D334}" type="presParOf" srcId="{ECCB026B-EE31-944A-98B3-FF0AE7782623}" destId="{1F6D8E2B-938B-394E-AFF3-68C414A1A47E}" srcOrd="1" destOrd="0" presId="urn:microsoft.com/office/officeart/2005/8/layout/cycle4"/>
    <dgm:cxn modelId="{AB91E5AD-34A5-494B-84CB-A31FC54ADA90}" type="presParOf" srcId="{1F6D8E2B-938B-394E-AFF3-68C414A1A47E}" destId="{8A3DD105-7137-994F-8F85-5EF43FDF207F}" srcOrd="0" destOrd="0" presId="urn:microsoft.com/office/officeart/2005/8/layout/cycle4"/>
    <dgm:cxn modelId="{63863C64-2D93-6B45-B198-F442C9595672}" type="presParOf" srcId="{1F6D8E2B-938B-394E-AFF3-68C414A1A47E}" destId="{F5C11040-25D4-7E4C-957D-B01B07228142}" srcOrd="1" destOrd="0" presId="urn:microsoft.com/office/officeart/2005/8/layout/cycle4"/>
    <dgm:cxn modelId="{7DD463B1-7D26-5A48-9BC0-0CAAD46F354E}" type="presParOf" srcId="{ECCB026B-EE31-944A-98B3-FF0AE7782623}" destId="{03A295D3-A4E0-9246-85C2-770BA9FD9033}" srcOrd="2" destOrd="0" presId="urn:microsoft.com/office/officeart/2005/8/layout/cycle4"/>
    <dgm:cxn modelId="{B3FFDD8A-DC4B-8B4B-B3CB-7F9A57A852D4}" type="presParOf" srcId="{03A295D3-A4E0-9246-85C2-770BA9FD9033}" destId="{CC3C2204-BFEF-214A-9EB5-A7E5C465BF42}" srcOrd="0" destOrd="0" presId="urn:microsoft.com/office/officeart/2005/8/layout/cycle4"/>
    <dgm:cxn modelId="{47472BA3-D3C7-BF4C-8CA1-EF12E792EB63}" type="presParOf" srcId="{03A295D3-A4E0-9246-85C2-770BA9FD9033}" destId="{802D648C-8EAB-6B44-8BFF-A4058A0DD8A9}" srcOrd="1" destOrd="0" presId="urn:microsoft.com/office/officeart/2005/8/layout/cycle4"/>
    <dgm:cxn modelId="{69F76B51-ECE7-D244-A32E-3864BBA63812}" type="presParOf" srcId="{ECCB026B-EE31-944A-98B3-FF0AE7782623}" destId="{C8D321CF-7C1F-0643-A904-1AFA4C569019}" srcOrd="3" destOrd="0" presId="urn:microsoft.com/office/officeart/2005/8/layout/cycle4"/>
    <dgm:cxn modelId="{CABE0245-2FC5-554F-B5C8-4C59ED779097}" type="presParOf" srcId="{C8D321CF-7C1F-0643-A904-1AFA4C569019}" destId="{21BB29FB-1EC7-D546-9A1A-22F0BF5B2570}" srcOrd="0" destOrd="0" presId="urn:microsoft.com/office/officeart/2005/8/layout/cycle4"/>
    <dgm:cxn modelId="{B0EA5B56-76EB-904B-8267-9A9905116461}" type="presParOf" srcId="{C8D321CF-7C1F-0643-A904-1AFA4C569019}" destId="{32A60E89-B084-7342-B55B-D9B3ABA31248}" srcOrd="1" destOrd="0" presId="urn:microsoft.com/office/officeart/2005/8/layout/cycle4"/>
    <dgm:cxn modelId="{E35FEFFB-0431-6F4E-86DA-D37C9750E049}" type="presParOf" srcId="{ECCB026B-EE31-944A-98B3-FF0AE7782623}" destId="{196ABD63-04E4-6945-A8CE-6E784E846566}" srcOrd="4" destOrd="0" presId="urn:microsoft.com/office/officeart/2005/8/layout/cycle4"/>
    <dgm:cxn modelId="{B39DFE7C-8E5A-8341-8FC4-D2E8F8A9B795}" type="presParOf" srcId="{D4A5A80A-78BE-C54E-9654-0E7211F7C1A2}" destId="{67562BE8-3ADB-7D49-A821-24FCE5D1B712}" srcOrd="1" destOrd="0" presId="urn:microsoft.com/office/officeart/2005/8/layout/cycle4"/>
    <dgm:cxn modelId="{7B57694F-0347-404D-99DE-B901605D62BC}" type="presParOf" srcId="{67562BE8-3ADB-7D49-A821-24FCE5D1B712}" destId="{B4A02E17-8FB3-E141-AC1F-445A2A13F5CF}" srcOrd="0" destOrd="0" presId="urn:microsoft.com/office/officeart/2005/8/layout/cycle4"/>
    <dgm:cxn modelId="{554A621A-A60A-8248-BAA0-0C152129D487}" type="presParOf" srcId="{67562BE8-3ADB-7D49-A821-24FCE5D1B712}" destId="{1D30DB55-D21C-B14F-AC14-FC263B5AF063}" srcOrd="1" destOrd="0" presId="urn:microsoft.com/office/officeart/2005/8/layout/cycle4"/>
    <dgm:cxn modelId="{BE02853D-96A8-F445-B6A1-ED7F6417BFA3}" type="presParOf" srcId="{67562BE8-3ADB-7D49-A821-24FCE5D1B712}" destId="{2BE1202A-DBB8-F546-9847-D5CF93999CDD}" srcOrd="2" destOrd="0" presId="urn:microsoft.com/office/officeart/2005/8/layout/cycle4"/>
    <dgm:cxn modelId="{52CABE44-CFDC-9A4B-849F-1684AE551983}" type="presParOf" srcId="{67562BE8-3ADB-7D49-A821-24FCE5D1B712}" destId="{402F704E-EE5F-F34C-B596-FEE247F97F71}" srcOrd="3" destOrd="0" presId="urn:microsoft.com/office/officeart/2005/8/layout/cycle4"/>
    <dgm:cxn modelId="{D1B26D73-D00D-4B42-91B0-7C4EDAE5C642}" type="presParOf" srcId="{67562BE8-3ADB-7D49-A821-24FCE5D1B712}" destId="{E3025F08-78D7-1541-99F9-BE8BF3AE22FA}" srcOrd="4" destOrd="0" presId="urn:microsoft.com/office/officeart/2005/8/layout/cycle4"/>
    <dgm:cxn modelId="{B51C2299-80CC-D04B-9F8C-9410298EC4ED}" type="presParOf" srcId="{D4A5A80A-78BE-C54E-9654-0E7211F7C1A2}" destId="{499F6FC9-D335-2344-AE37-5DE7E7146C96}" srcOrd="2" destOrd="0" presId="urn:microsoft.com/office/officeart/2005/8/layout/cycle4"/>
    <dgm:cxn modelId="{D7A52FAF-B7EF-A347-BDFF-E0A6CAF3FA95}" type="presParOf" srcId="{D4A5A80A-78BE-C54E-9654-0E7211F7C1A2}" destId="{25D403EF-38B7-144A-8CE5-326A97905E47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249FC195-63CE-9447-9761-EEB653FC8F73}" type="doc">
      <dgm:prSet loTypeId="urn:microsoft.com/office/officeart/2005/8/layout/hProcess10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BD893BC-2BAC-2648-BEF3-A0F1F0D7B945}">
      <dgm:prSet phldrT="[Text]"/>
      <dgm:spPr/>
      <dgm:t>
        <a:bodyPr/>
        <a:lstStyle/>
        <a:p>
          <a:r>
            <a:rPr lang="en-US" dirty="0" smtClean="0"/>
            <a:t>Choose rolls</a:t>
          </a:r>
          <a:endParaRPr lang="en-US" dirty="0"/>
        </a:p>
      </dgm:t>
    </dgm:pt>
    <dgm:pt modelId="{F0359C44-1BDF-CA44-A4A6-34DD3AF76B77}" type="parTrans" cxnId="{D69993C1-E8EE-594F-8C1B-97BFFD8DB518}">
      <dgm:prSet/>
      <dgm:spPr/>
      <dgm:t>
        <a:bodyPr/>
        <a:lstStyle/>
        <a:p>
          <a:endParaRPr lang="en-US"/>
        </a:p>
      </dgm:t>
    </dgm:pt>
    <dgm:pt modelId="{698D9808-5182-1042-B0D2-8E1B575268B4}" type="sibTrans" cxnId="{D69993C1-E8EE-594F-8C1B-97BFFD8DB518}">
      <dgm:prSet/>
      <dgm:spPr/>
      <dgm:t>
        <a:bodyPr/>
        <a:lstStyle/>
        <a:p>
          <a:endParaRPr lang="en-US"/>
        </a:p>
      </dgm:t>
    </dgm:pt>
    <dgm:pt modelId="{6255E755-065A-EC4D-90A6-2C95AF227044}">
      <dgm:prSet phldrT="[Text]"/>
      <dgm:spPr/>
      <dgm:t>
        <a:bodyPr/>
        <a:lstStyle/>
        <a:p>
          <a:r>
            <a:rPr lang="en-US" dirty="0" smtClean="0"/>
            <a:t>Cluster info</a:t>
          </a:r>
          <a:endParaRPr lang="en-US" dirty="0"/>
        </a:p>
      </dgm:t>
    </dgm:pt>
    <dgm:pt modelId="{82283429-C60A-2245-9223-C027CE85C8E2}" type="parTrans" cxnId="{E71FA1A4-BF86-FA4D-9EA5-5F4A92A90A5C}">
      <dgm:prSet/>
      <dgm:spPr/>
      <dgm:t>
        <a:bodyPr/>
        <a:lstStyle/>
        <a:p>
          <a:endParaRPr lang="en-US"/>
        </a:p>
      </dgm:t>
    </dgm:pt>
    <dgm:pt modelId="{60B5FF24-4ED0-8E44-939A-5668109C341F}" type="sibTrans" cxnId="{E71FA1A4-BF86-FA4D-9EA5-5F4A92A90A5C}">
      <dgm:prSet/>
      <dgm:spPr/>
      <dgm:t>
        <a:bodyPr/>
        <a:lstStyle/>
        <a:p>
          <a:endParaRPr lang="en-US"/>
        </a:p>
      </dgm:t>
    </dgm:pt>
    <dgm:pt modelId="{F369CC41-9FA5-F242-A6B0-11FD5C1709D2}">
      <dgm:prSet phldrT="[Text]"/>
      <dgm:spPr/>
      <dgm:t>
        <a:bodyPr/>
        <a:lstStyle/>
        <a:p>
          <a:r>
            <a:rPr lang="en-US" dirty="0" smtClean="0"/>
            <a:t>Root password</a:t>
          </a:r>
          <a:endParaRPr lang="en-US" dirty="0"/>
        </a:p>
      </dgm:t>
    </dgm:pt>
    <dgm:pt modelId="{8268000F-C16F-2942-96BA-F5929B3AADA5}" type="parTrans" cxnId="{B47F88AA-2CA3-5245-ADC9-65350B880F08}">
      <dgm:prSet/>
      <dgm:spPr/>
      <dgm:t>
        <a:bodyPr/>
        <a:lstStyle/>
        <a:p>
          <a:endParaRPr lang="en-US"/>
        </a:p>
      </dgm:t>
    </dgm:pt>
    <dgm:pt modelId="{D84D1EAA-A489-F94F-838D-7B3E02D151F6}" type="sibTrans" cxnId="{B47F88AA-2CA3-5245-ADC9-65350B880F08}">
      <dgm:prSet/>
      <dgm:spPr/>
      <dgm:t>
        <a:bodyPr/>
        <a:lstStyle/>
        <a:p>
          <a:endParaRPr lang="en-US"/>
        </a:p>
      </dgm:t>
    </dgm:pt>
    <dgm:pt modelId="{7C793FA2-B717-1D42-9FE4-A77B46CC16FE}">
      <dgm:prSet phldrT="[Text]"/>
      <dgm:spPr/>
      <dgm:t>
        <a:bodyPr/>
        <a:lstStyle/>
        <a:p>
          <a:r>
            <a:rPr lang="en-US" dirty="0" smtClean="0"/>
            <a:t>Start install</a:t>
          </a:r>
          <a:endParaRPr lang="en-US" dirty="0"/>
        </a:p>
      </dgm:t>
    </dgm:pt>
    <dgm:pt modelId="{7F6A269C-EF6A-3D41-8EF4-9993031A2DAC}" type="parTrans" cxnId="{DE71CFF4-C762-0145-BFD1-A5023F7C8D73}">
      <dgm:prSet/>
      <dgm:spPr/>
      <dgm:t>
        <a:bodyPr/>
        <a:lstStyle/>
        <a:p>
          <a:endParaRPr lang="en-US"/>
        </a:p>
      </dgm:t>
    </dgm:pt>
    <dgm:pt modelId="{FBF8B855-F0C4-7744-9838-40998E1256EE}" type="sibTrans" cxnId="{DE71CFF4-C762-0145-BFD1-A5023F7C8D73}">
      <dgm:prSet/>
      <dgm:spPr/>
      <dgm:t>
        <a:bodyPr/>
        <a:lstStyle/>
        <a:p>
          <a:endParaRPr lang="en-US"/>
        </a:p>
      </dgm:t>
    </dgm:pt>
    <dgm:pt modelId="{6E650231-739A-524A-8A98-E52CACE8D953}">
      <dgm:prSet phldrT="[Text]"/>
      <dgm:spPr/>
      <dgm:t>
        <a:bodyPr/>
        <a:lstStyle/>
        <a:p>
          <a:r>
            <a:rPr lang="en-US" dirty="0" smtClean="0"/>
            <a:t>Installation</a:t>
          </a:r>
          <a:endParaRPr lang="en-US" dirty="0"/>
        </a:p>
      </dgm:t>
    </dgm:pt>
    <dgm:pt modelId="{EC84FBA1-F1CF-9944-8850-6E55EAFE5690}" type="parTrans" cxnId="{7AC5C1D6-7C47-E846-AAD8-EBDAF8C3ED78}">
      <dgm:prSet/>
      <dgm:spPr/>
      <dgm:t>
        <a:bodyPr/>
        <a:lstStyle/>
        <a:p>
          <a:endParaRPr lang="en-US"/>
        </a:p>
      </dgm:t>
    </dgm:pt>
    <dgm:pt modelId="{7FFEE4A1-D013-9344-93BA-A3787E238A8F}" type="sibTrans" cxnId="{7AC5C1D6-7C47-E846-AAD8-EBDAF8C3ED78}">
      <dgm:prSet/>
      <dgm:spPr/>
      <dgm:t>
        <a:bodyPr/>
        <a:lstStyle/>
        <a:p>
          <a:endParaRPr lang="en-US"/>
        </a:p>
      </dgm:t>
    </dgm:pt>
    <dgm:pt modelId="{7E316E64-77BB-264E-9DB0-BD34AC03719B}">
      <dgm:prSet phldrT="[Text]"/>
      <dgm:spPr>
        <a:gradFill rotWithShape="0">
          <a:gsLst>
            <a:gs pos="0">
              <a:schemeClr val="accent5">
                <a:lumMod val="75000"/>
              </a:schemeClr>
            </a:gs>
            <a:gs pos="100000">
              <a:schemeClr val="accent5">
                <a:lumMod val="40000"/>
                <a:lumOff val="60000"/>
              </a:schemeClr>
            </a:gs>
          </a:gsLst>
        </a:gradFill>
      </dgm:spPr>
      <dgm:t>
        <a:bodyPr/>
        <a:lstStyle/>
        <a:p>
          <a:r>
            <a:rPr lang="en-US" dirty="0" smtClean="0"/>
            <a:t>On virtual frontend</a:t>
          </a:r>
          <a:endParaRPr lang="en-US" dirty="0"/>
        </a:p>
      </dgm:t>
    </dgm:pt>
    <dgm:pt modelId="{4A783EDA-7802-7543-AA93-2C3F5909E30F}" type="parTrans" cxnId="{80137C24-D8E7-3A40-A577-E3523190ADBF}">
      <dgm:prSet/>
      <dgm:spPr/>
      <dgm:t>
        <a:bodyPr/>
        <a:lstStyle/>
        <a:p>
          <a:endParaRPr lang="en-US"/>
        </a:p>
      </dgm:t>
    </dgm:pt>
    <dgm:pt modelId="{1B21B536-2A89-9D45-AC52-5490C086F14D}" type="sibTrans" cxnId="{80137C24-D8E7-3A40-A577-E3523190ADBF}">
      <dgm:prSet/>
      <dgm:spPr/>
      <dgm:t>
        <a:bodyPr/>
        <a:lstStyle/>
        <a:p>
          <a:endParaRPr lang="en-US"/>
        </a:p>
      </dgm:t>
    </dgm:pt>
    <dgm:pt modelId="{35C83AFA-D818-964C-A78D-A3D4444CC36D}" type="pres">
      <dgm:prSet presAssocID="{249FC195-63CE-9447-9761-EEB653FC8F73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22F91B8-E72B-A848-823C-94C564412A4A}" type="pres">
      <dgm:prSet presAssocID="{7C793FA2-B717-1D42-9FE4-A77B46CC16FE}" presName="composite" presStyleCnt="0"/>
      <dgm:spPr/>
    </dgm:pt>
    <dgm:pt modelId="{18BCE098-0CBE-6D4B-A953-1EA471EA4182}" type="pres">
      <dgm:prSet presAssocID="{7C793FA2-B717-1D42-9FE4-A77B46CC16FE}" presName="imagSh" presStyleLbl="bgImgPlace1" presStyleIdx="0" presStyleCnt="6" custScaleX="158887" custScaleY="146055" custLinFactNeighborX="5649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CA6D30B7-6948-A64B-BE56-238568736AAA}" type="pres">
      <dgm:prSet presAssocID="{7C793FA2-B717-1D42-9FE4-A77B46CC16FE}" presName="txNode" presStyleLbl="node1" presStyleIdx="0" presStyleCnt="6" custScaleX="135204" custLinFactNeighborX="-19239" custLinFactNeighborY="7695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AA45759-8874-434D-AB44-AD9710EC6804}" type="pres">
      <dgm:prSet presAssocID="{FBF8B855-F0C4-7744-9838-40998E1256EE}" presName="sibTrans" presStyleLbl="sibTrans2D1" presStyleIdx="0" presStyleCnt="5"/>
      <dgm:spPr/>
      <dgm:t>
        <a:bodyPr/>
        <a:lstStyle/>
        <a:p>
          <a:endParaRPr lang="en-US"/>
        </a:p>
      </dgm:t>
    </dgm:pt>
    <dgm:pt modelId="{AFE87FFF-5CE8-3D43-985A-0B602008F1FC}" type="pres">
      <dgm:prSet presAssocID="{FBF8B855-F0C4-7744-9838-40998E1256EE}" presName="connTx" presStyleLbl="sibTrans2D1" presStyleIdx="0" presStyleCnt="5"/>
      <dgm:spPr/>
      <dgm:t>
        <a:bodyPr/>
        <a:lstStyle/>
        <a:p>
          <a:endParaRPr lang="en-US"/>
        </a:p>
      </dgm:t>
    </dgm:pt>
    <dgm:pt modelId="{B63D1452-71EE-AC46-89E9-C06138DE3BF6}" type="pres">
      <dgm:prSet presAssocID="{3BD893BC-2BAC-2648-BEF3-A0F1F0D7B945}" presName="composite" presStyleCnt="0"/>
      <dgm:spPr/>
    </dgm:pt>
    <dgm:pt modelId="{392F1EFA-CF54-9742-9010-BF3AA06845C3}" type="pres">
      <dgm:prSet presAssocID="{3BD893BC-2BAC-2648-BEF3-A0F1F0D7B945}" presName="imagSh" presStyleLbl="bgImgPlace1" presStyleIdx="1" presStyleCnt="6" custScaleX="154668" custScaleY="136482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BEFA404C-4B88-F444-92D7-FB1DB549A9C2}" type="pres">
      <dgm:prSet presAssocID="{3BD893BC-2BAC-2648-BEF3-A0F1F0D7B945}" presName="txNode" presStyleLbl="node1" presStyleIdx="1" presStyleCnt="6" custScaleX="125177" custLinFactNeighborX="-12826" custLinFactNeighborY="8337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E50C53-9864-4241-A934-E10539BB3A1B}" type="pres">
      <dgm:prSet presAssocID="{698D9808-5182-1042-B0D2-8E1B575268B4}" presName="sibTrans" presStyleLbl="sibTrans2D1" presStyleIdx="1" presStyleCnt="5"/>
      <dgm:spPr/>
      <dgm:t>
        <a:bodyPr/>
        <a:lstStyle/>
        <a:p>
          <a:endParaRPr lang="en-US"/>
        </a:p>
      </dgm:t>
    </dgm:pt>
    <dgm:pt modelId="{B42B4B8D-9A16-3A46-B7AF-087015E7EB66}" type="pres">
      <dgm:prSet presAssocID="{698D9808-5182-1042-B0D2-8E1B575268B4}" presName="connTx" presStyleLbl="sibTrans2D1" presStyleIdx="1" presStyleCnt="5"/>
      <dgm:spPr/>
      <dgm:t>
        <a:bodyPr/>
        <a:lstStyle/>
        <a:p>
          <a:endParaRPr lang="en-US"/>
        </a:p>
      </dgm:t>
    </dgm:pt>
    <dgm:pt modelId="{3FB54A31-4E41-6E47-9B6B-F282ED67E110}" type="pres">
      <dgm:prSet presAssocID="{6255E755-065A-EC4D-90A6-2C95AF227044}" presName="composite" presStyleCnt="0"/>
      <dgm:spPr/>
    </dgm:pt>
    <dgm:pt modelId="{441D4F07-C54E-2541-B2AE-0C9E73A156B6}" type="pres">
      <dgm:prSet presAssocID="{6255E755-065A-EC4D-90A6-2C95AF227044}" presName="imagSh" presStyleLbl="bgImgPlace1" presStyleIdx="2" presStyleCnt="6" custScaleX="157685" custScaleY="141148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</dgm:pt>
    <dgm:pt modelId="{B12EEA2F-5A5A-F947-9B84-09BA3C8F6F48}" type="pres">
      <dgm:prSet presAssocID="{6255E755-065A-EC4D-90A6-2C95AF227044}" presName="txNode" presStyleLbl="node1" presStyleIdx="2" presStyleCnt="6" custScaleX="134863" custLinFactNeighborX="-15910" custLinFactNeighborY="7937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EC69B6-E4DF-8143-B122-5DCF0F0F4CD4}" type="pres">
      <dgm:prSet presAssocID="{60B5FF24-4ED0-8E44-939A-5668109C341F}" presName="sibTrans" presStyleLbl="sibTrans2D1" presStyleIdx="2" presStyleCnt="5"/>
      <dgm:spPr/>
      <dgm:t>
        <a:bodyPr/>
        <a:lstStyle/>
        <a:p>
          <a:endParaRPr lang="en-US"/>
        </a:p>
      </dgm:t>
    </dgm:pt>
    <dgm:pt modelId="{164BA870-9555-7940-830A-E97340BC1B27}" type="pres">
      <dgm:prSet presAssocID="{60B5FF24-4ED0-8E44-939A-5668109C341F}" presName="connTx" presStyleLbl="sibTrans2D1" presStyleIdx="2" presStyleCnt="5"/>
      <dgm:spPr/>
      <dgm:t>
        <a:bodyPr/>
        <a:lstStyle/>
        <a:p>
          <a:endParaRPr lang="en-US"/>
        </a:p>
      </dgm:t>
    </dgm:pt>
    <dgm:pt modelId="{9B20BC2E-95F4-C14F-9096-355426F2F03F}" type="pres">
      <dgm:prSet presAssocID="{F369CC41-9FA5-F242-A6B0-11FD5C1709D2}" presName="composite" presStyleCnt="0"/>
      <dgm:spPr/>
    </dgm:pt>
    <dgm:pt modelId="{DF393B9F-0B35-414A-8C4C-3CACE593ACEE}" type="pres">
      <dgm:prSet presAssocID="{F369CC41-9FA5-F242-A6B0-11FD5C1709D2}" presName="imagSh" presStyleLbl="bgImgPlace1" presStyleIdx="3" presStyleCnt="6" custScaleX="144361" custScaleY="140430"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</dgm:pt>
    <dgm:pt modelId="{04DD44F4-0DF9-F94E-8BD7-C3712FA853F4}" type="pres">
      <dgm:prSet presAssocID="{F369CC41-9FA5-F242-A6B0-11FD5C1709D2}" presName="txNode" presStyleLbl="node1" presStyleIdx="3" presStyleCnt="6" custScaleX="136367" custLinFactNeighborX="-8978" custLinFactNeighborY="7695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322D44-8391-CD43-A026-DA8DE3C94536}" type="pres">
      <dgm:prSet presAssocID="{D84D1EAA-A489-F94F-838D-7B3E02D151F6}" presName="sibTrans" presStyleLbl="sibTrans2D1" presStyleIdx="3" presStyleCnt="5"/>
      <dgm:spPr/>
      <dgm:t>
        <a:bodyPr/>
        <a:lstStyle/>
        <a:p>
          <a:endParaRPr lang="en-US"/>
        </a:p>
      </dgm:t>
    </dgm:pt>
    <dgm:pt modelId="{525C8423-56D6-D440-AC62-8553D92E7087}" type="pres">
      <dgm:prSet presAssocID="{D84D1EAA-A489-F94F-838D-7B3E02D151F6}" presName="connTx" presStyleLbl="sibTrans2D1" presStyleIdx="3" presStyleCnt="5"/>
      <dgm:spPr/>
      <dgm:t>
        <a:bodyPr/>
        <a:lstStyle/>
        <a:p>
          <a:endParaRPr lang="en-US"/>
        </a:p>
      </dgm:t>
    </dgm:pt>
    <dgm:pt modelId="{408A0A0D-5E43-744D-8B97-88435CFB4920}" type="pres">
      <dgm:prSet presAssocID="{6E650231-739A-524A-8A98-E52CACE8D953}" presName="composite" presStyleCnt="0"/>
      <dgm:spPr/>
    </dgm:pt>
    <dgm:pt modelId="{216E8434-CE36-7E4D-93D7-D0B634E0F2AD}" type="pres">
      <dgm:prSet presAssocID="{6E650231-739A-524A-8A98-E52CACE8D953}" presName="imagSh" presStyleLbl="bgImgPlace1" presStyleIdx="4" presStyleCnt="6" custScaleX="138975" custScaleY="99064" custLinFactNeighborX="-1085" custLinFactNeighborY="-9769"/>
      <dgm:spPr>
        <a:blipFill rotWithShape="1">
          <a:blip xmlns:r="http://schemas.openxmlformats.org/officeDocument/2006/relationships" r:embed="rId5"/>
          <a:stretch>
            <a:fillRect/>
          </a:stretch>
        </a:blipFill>
      </dgm:spPr>
    </dgm:pt>
    <dgm:pt modelId="{2BC2D5BB-68B3-444F-92BF-66DCA8C85198}" type="pres">
      <dgm:prSet presAssocID="{6E650231-739A-524A-8A98-E52CACE8D953}" presName="txNode" presStyleLbl="node1" presStyleIdx="4" presStyleCnt="6" custScaleX="135488" custLinFactNeighborX="-19145" custLinFactNeighborY="8337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17D6B1A-6431-B749-9162-3F61E1C1A3FB}" type="pres">
      <dgm:prSet presAssocID="{7FFEE4A1-D013-9344-93BA-A3787E238A8F}" presName="sibTrans" presStyleLbl="sibTrans2D1" presStyleIdx="4" presStyleCnt="5"/>
      <dgm:spPr/>
      <dgm:t>
        <a:bodyPr/>
        <a:lstStyle/>
        <a:p>
          <a:endParaRPr lang="en-US"/>
        </a:p>
      </dgm:t>
    </dgm:pt>
    <dgm:pt modelId="{E287CB84-A08F-3741-83EF-B3115F9CCAA4}" type="pres">
      <dgm:prSet presAssocID="{7FFEE4A1-D013-9344-93BA-A3787E238A8F}" presName="connTx" presStyleLbl="sibTrans2D1" presStyleIdx="4" presStyleCnt="5"/>
      <dgm:spPr/>
      <dgm:t>
        <a:bodyPr/>
        <a:lstStyle/>
        <a:p>
          <a:endParaRPr lang="en-US"/>
        </a:p>
      </dgm:t>
    </dgm:pt>
    <dgm:pt modelId="{9FB6F153-C86C-E446-B3AF-566590B6515A}" type="pres">
      <dgm:prSet presAssocID="{7E316E64-77BB-264E-9DB0-BD34AC03719B}" presName="composite" presStyleCnt="0"/>
      <dgm:spPr/>
    </dgm:pt>
    <dgm:pt modelId="{603DA665-AFD5-254C-A651-9B3C128D89F2}" type="pres">
      <dgm:prSet presAssocID="{7E316E64-77BB-264E-9DB0-BD34AC03719B}" presName="imagSh" presStyleLbl="bgImgPlace1" presStyleIdx="5" presStyleCnt="6" custScaleX="153600" custScaleY="142759" custLinFactNeighborX="-9518"/>
      <dgm:spPr>
        <a:blipFill rotWithShape="1">
          <a:blip xmlns:r="http://schemas.openxmlformats.org/officeDocument/2006/relationships" r:embed="rId6"/>
          <a:stretch>
            <a:fillRect/>
          </a:stretch>
        </a:blipFill>
      </dgm:spPr>
    </dgm:pt>
    <dgm:pt modelId="{05C3485C-04EB-7E4A-963D-6EC73BC7E1EC}" type="pres">
      <dgm:prSet presAssocID="{7E316E64-77BB-264E-9DB0-BD34AC03719B}" presName="txNode" presStyleLbl="node1" presStyleIdx="5" presStyleCnt="6" custLinFactNeighborX="-24967" custLinFactNeighborY="841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BD89598-0E74-0445-8DFB-950B45495D96}" type="presOf" srcId="{249FC195-63CE-9447-9761-EEB653FC8F73}" destId="{35C83AFA-D818-964C-A78D-A3D4444CC36D}" srcOrd="0" destOrd="0" presId="urn:microsoft.com/office/officeart/2005/8/layout/hProcess10"/>
    <dgm:cxn modelId="{79E97D84-037F-1148-85F2-B7740175CB0F}" type="presOf" srcId="{6255E755-065A-EC4D-90A6-2C95AF227044}" destId="{B12EEA2F-5A5A-F947-9B84-09BA3C8F6F48}" srcOrd="0" destOrd="0" presId="urn:microsoft.com/office/officeart/2005/8/layout/hProcess10"/>
    <dgm:cxn modelId="{D69993C1-E8EE-594F-8C1B-97BFFD8DB518}" srcId="{249FC195-63CE-9447-9761-EEB653FC8F73}" destId="{3BD893BC-2BAC-2648-BEF3-A0F1F0D7B945}" srcOrd="1" destOrd="0" parTransId="{F0359C44-1BDF-CA44-A4A6-34DD3AF76B77}" sibTransId="{698D9808-5182-1042-B0D2-8E1B575268B4}"/>
    <dgm:cxn modelId="{89668512-636C-764F-A250-AB93950CF64F}" type="presOf" srcId="{60B5FF24-4ED0-8E44-939A-5668109C341F}" destId="{49EC69B6-E4DF-8143-B122-5DCF0F0F4CD4}" srcOrd="0" destOrd="0" presId="urn:microsoft.com/office/officeart/2005/8/layout/hProcess10"/>
    <dgm:cxn modelId="{FD28430B-C714-C347-B71F-A8710EEC66E2}" type="presOf" srcId="{7FFEE4A1-D013-9344-93BA-A3787E238A8F}" destId="{717D6B1A-6431-B749-9162-3F61E1C1A3FB}" srcOrd="0" destOrd="0" presId="urn:microsoft.com/office/officeart/2005/8/layout/hProcess10"/>
    <dgm:cxn modelId="{B47F88AA-2CA3-5245-ADC9-65350B880F08}" srcId="{249FC195-63CE-9447-9761-EEB653FC8F73}" destId="{F369CC41-9FA5-F242-A6B0-11FD5C1709D2}" srcOrd="3" destOrd="0" parTransId="{8268000F-C16F-2942-96BA-F5929B3AADA5}" sibTransId="{D84D1EAA-A489-F94F-838D-7B3E02D151F6}"/>
    <dgm:cxn modelId="{9FF23459-BF60-0849-9109-841509A972EB}" type="presOf" srcId="{7E316E64-77BB-264E-9DB0-BD34AC03719B}" destId="{05C3485C-04EB-7E4A-963D-6EC73BC7E1EC}" srcOrd="0" destOrd="0" presId="urn:microsoft.com/office/officeart/2005/8/layout/hProcess10"/>
    <dgm:cxn modelId="{43BFF20F-4BA0-1E44-9C2C-FBC72C499D99}" type="presOf" srcId="{60B5FF24-4ED0-8E44-939A-5668109C341F}" destId="{164BA870-9555-7940-830A-E97340BC1B27}" srcOrd="1" destOrd="0" presId="urn:microsoft.com/office/officeart/2005/8/layout/hProcess10"/>
    <dgm:cxn modelId="{80137C24-D8E7-3A40-A577-E3523190ADBF}" srcId="{249FC195-63CE-9447-9761-EEB653FC8F73}" destId="{7E316E64-77BB-264E-9DB0-BD34AC03719B}" srcOrd="5" destOrd="0" parTransId="{4A783EDA-7802-7543-AA93-2C3F5909E30F}" sibTransId="{1B21B536-2A89-9D45-AC52-5490C086F14D}"/>
    <dgm:cxn modelId="{6C193E6F-F928-D14C-906F-F7A62D44FCAC}" type="presOf" srcId="{7C793FA2-B717-1D42-9FE4-A77B46CC16FE}" destId="{CA6D30B7-6948-A64B-BE56-238568736AAA}" srcOrd="0" destOrd="0" presId="urn:microsoft.com/office/officeart/2005/8/layout/hProcess10"/>
    <dgm:cxn modelId="{25AD6510-C930-5042-A962-0EB5446E7EB0}" type="presOf" srcId="{3BD893BC-2BAC-2648-BEF3-A0F1F0D7B945}" destId="{BEFA404C-4B88-F444-92D7-FB1DB549A9C2}" srcOrd="0" destOrd="0" presId="urn:microsoft.com/office/officeart/2005/8/layout/hProcess10"/>
    <dgm:cxn modelId="{E71FA1A4-BF86-FA4D-9EA5-5F4A92A90A5C}" srcId="{249FC195-63CE-9447-9761-EEB653FC8F73}" destId="{6255E755-065A-EC4D-90A6-2C95AF227044}" srcOrd="2" destOrd="0" parTransId="{82283429-C60A-2245-9223-C027CE85C8E2}" sibTransId="{60B5FF24-4ED0-8E44-939A-5668109C341F}"/>
    <dgm:cxn modelId="{1D225B2D-AFAF-434F-893A-FCF08EBC59BD}" type="presOf" srcId="{F369CC41-9FA5-F242-A6B0-11FD5C1709D2}" destId="{04DD44F4-0DF9-F94E-8BD7-C3712FA853F4}" srcOrd="0" destOrd="0" presId="urn:microsoft.com/office/officeart/2005/8/layout/hProcess10"/>
    <dgm:cxn modelId="{7188EDB1-0E91-E64E-8BF7-DA1107AD6F3D}" type="presOf" srcId="{698D9808-5182-1042-B0D2-8E1B575268B4}" destId="{5DE50C53-9864-4241-A934-E10539BB3A1B}" srcOrd="0" destOrd="0" presId="urn:microsoft.com/office/officeart/2005/8/layout/hProcess10"/>
    <dgm:cxn modelId="{7AC5C1D6-7C47-E846-AAD8-EBDAF8C3ED78}" srcId="{249FC195-63CE-9447-9761-EEB653FC8F73}" destId="{6E650231-739A-524A-8A98-E52CACE8D953}" srcOrd="4" destOrd="0" parTransId="{EC84FBA1-F1CF-9944-8850-6E55EAFE5690}" sibTransId="{7FFEE4A1-D013-9344-93BA-A3787E238A8F}"/>
    <dgm:cxn modelId="{B013F421-6A5C-4640-A685-B8398F54DC6B}" type="presOf" srcId="{7FFEE4A1-D013-9344-93BA-A3787E238A8F}" destId="{E287CB84-A08F-3741-83EF-B3115F9CCAA4}" srcOrd="1" destOrd="0" presId="urn:microsoft.com/office/officeart/2005/8/layout/hProcess10"/>
    <dgm:cxn modelId="{AE40AE18-365E-824B-A397-95ED3B480132}" type="presOf" srcId="{D84D1EAA-A489-F94F-838D-7B3E02D151F6}" destId="{525C8423-56D6-D440-AC62-8553D92E7087}" srcOrd="1" destOrd="0" presId="urn:microsoft.com/office/officeart/2005/8/layout/hProcess10"/>
    <dgm:cxn modelId="{38A09274-8EE6-2A46-A1D0-0E51CD5D3A88}" type="presOf" srcId="{6E650231-739A-524A-8A98-E52CACE8D953}" destId="{2BC2D5BB-68B3-444F-92BF-66DCA8C85198}" srcOrd="0" destOrd="0" presId="urn:microsoft.com/office/officeart/2005/8/layout/hProcess10"/>
    <dgm:cxn modelId="{0EE640E9-EF8E-C94C-806B-2CF0F066E8A0}" type="presOf" srcId="{D84D1EAA-A489-F94F-838D-7B3E02D151F6}" destId="{61322D44-8391-CD43-A026-DA8DE3C94536}" srcOrd="0" destOrd="0" presId="urn:microsoft.com/office/officeart/2005/8/layout/hProcess10"/>
    <dgm:cxn modelId="{64BA0FF1-A67F-0441-AE5F-B452664F6E96}" type="presOf" srcId="{FBF8B855-F0C4-7744-9838-40998E1256EE}" destId="{8AA45759-8874-434D-AB44-AD9710EC6804}" srcOrd="0" destOrd="0" presId="urn:microsoft.com/office/officeart/2005/8/layout/hProcess10"/>
    <dgm:cxn modelId="{DE71CFF4-C762-0145-BFD1-A5023F7C8D73}" srcId="{249FC195-63CE-9447-9761-EEB653FC8F73}" destId="{7C793FA2-B717-1D42-9FE4-A77B46CC16FE}" srcOrd="0" destOrd="0" parTransId="{7F6A269C-EF6A-3D41-8EF4-9993031A2DAC}" sibTransId="{FBF8B855-F0C4-7744-9838-40998E1256EE}"/>
    <dgm:cxn modelId="{60D752DA-EFA1-0345-95F9-AFC09A591484}" type="presOf" srcId="{FBF8B855-F0C4-7744-9838-40998E1256EE}" destId="{AFE87FFF-5CE8-3D43-985A-0B602008F1FC}" srcOrd="1" destOrd="0" presId="urn:microsoft.com/office/officeart/2005/8/layout/hProcess10"/>
    <dgm:cxn modelId="{EDDC5964-3AD6-A249-A707-9C82C308C985}" type="presOf" srcId="{698D9808-5182-1042-B0D2-8E1B575268B4}" destId="{B42B4B8D-9A16-3A46-B7AF-087015E7EB66}" srcOrd="1" destOrd="0" presId="urn:microsoft.com/office/officeart/2005/8/layout/hProcess10"/>
    <dgm:cxn modelId="{7400C242-F4F0-024D-A874-78AE39B165E4}" type="presParOf" srcId="{35C83AFA-D818-964C-A78D-A3D4444CC36D}" destId="{F22F91B8-E72B-A848-823C-94C564412A4A}" srcOrd="0" destOrd="0" presId="urn:microsoft.com/office/officeart/2005/8/layout/hProcess10"/>
    <dgm:cxn modelId="{A5FA8B3B-60EC-0745-AD85-071EA6BCC20E}" type="presParOf" srcId="{F22F91B8-E72B-A848-823C-94C564412A4A}" destId="{18BCE098-0CBE-6D4B-A953-1EA471EA4182}" srcOrd="0" destOrd="0" presId="urn:microsoft.com/office/officeart/2005/8/layout/hProcess10"/>
    <dgm:cxn modelId="{378A6D93-296B-2642-95F2-0BDC302D38CB}" type="presParOf" srcId="{F22F91B8-E72B-A848-823C-94C564412A4A}" destId="{CA6D30B7-6948-A64B-BE56-238568736AAA}" srcOrd="1" destOrd="0" presId="urn:microsoft.com/office/officeart/2005/8/layout/hProcess10"/>
    <dgm:cxn modelId="{1ACB8CC8-A323-364C-8CBC-E4DE8A93B61A}" type="presParOf" srcId="{35C83AFA-D818-964C-A78D-A3D4444CC36D}" destId="{8AA45759-8874-434D-AB44-AD9710EC6804}" srcOrd="1" destOrd="0" presId="urn:microsoft.com/office/officeart/2005/8/layout/hProcess10"/>
    <dgm:cxn modelId="{8E01B65E-025A-AF4C-AABF-86BACB51A3B2}" type="presParOf" srcId="{8AA45759-8874-434D-AB44-AD9710EC6804}" destId="{AFE87FFF-5CE8-3D43-985A-0B602008F1FC}" srcOrd="0" destOrd="0" presId="urn:microsoft.com/office/officeart/2005/8/layout/hProcess10"/>
    <dgm:cxn modelId="{9DC3262A-BB47-F146-87F9-BB7F4D6EAE7F}" type="presParOf" srcId="{35C83AFA-D818-964C-A78D-A3D4444CC36D}" destId="{B63D1452-71EE-AC46-89E9-C06138DE3BF6}" srcOrd="2" destOrd="0" presId="urn:microsoft.com/office/officeart/2005/8/layout/hProcess10"/>
    <dgm:cxn modelId="{4EEBC8AF-AC37-FE4F-BCB7-81774A05119D}" type="presParOf" srcId="{B63D1452-71EE-AC46-89E9-C06138DE3BF6}" destId="{392F1EFA-CF54-9742-9010-BF3AA06845C3}" srcOrd="0" destOrd="0" presId="urn:microsoft.com/office/officeart/2005/8/layout/hProcess10"/>
    <dgm:cxn modelId="{6874E6D0-D93A-0B40-86E5-D6E7816F08B6}" type="presParOf" srcId="{B63D1452-71EE-AC46-89E9-C06138DE3BF6}" destId="{BEFA404C-4B88-F444-92D7-FB1DB549A9C2}" srcOrd="1" destOrd="0" presId="urn:microsoft.com/office/officeart/2005/8/layout/hProcess10"/>
    <dgm:cxn modelId="{9F98F44C-0287-1F44-A347-0557C76D808C}" type="presParOf" srcId="{35C83AFA-D818-964C-A78D-A3D4444CC36D}" destId="{5DE50C53-9864-4241-A934-E10539BB3A1B}" srcOrd="3" destOrd="0" presId="urn:microsoft.com/office/officeart/2005/8/layout/hProcess10"/>
    <dgm:cxn modelId="{734A21E8-18F9-4945-B40F-CFBC98A3D3CD}" type="presParOf" srcId="{5DE50C53-9864-4241-A934-E10539BB3A1B}" destId="{B42B4B8D-9A16-3A46-B7AF-087015E7EB66}" srcOrd="0" destOrd="0" presId="urn:microsoft.com/office/officeart/2005/8/layout/hProcess10"/>
    <dgm:cxn modelId="{39408C31-391B-4245-AD2C-404783F6092B}" type="presParOf" srcId="{35C83AFA-D818-964C-A78D-A3D4444CC36D}" destId="{3FB54A31-4E41-6E47-9B6B-F282ED67E110}" srcOrd="4" destOrd="0" presId="urn:microsoft.com/office/officeart/2005/8/layout/hProcess10"/>
    <dgm:cxn modelId="{A230316D-D7D1-9546-9956-94110A54B05F}" type="presParOf" srcId="{3FB54A31-4E41-6E47-9B6B-F282ED67E110}" destId="{441D4F07-C54E-2541-B2AE-0C9E73A156B6}" srcOrd="0" destOrd="0" presId="urn:microsoft.com/office/officeart/2005/8/layout/hProcess10"/>
    <dgm:cxn modelId="{682D4919-CD00-E54A-A4B5-8FBE0609E87E}" type="presParOf" srcId="{3FB54A31-4E41-6E47-9B6B-F282ED67E110}" destId="{B12EEA2F-5A5A-F947-9B84-09BA3C8F6F48}" srcOrd="1" destOrd="0" presId="urn:microsoft.com/office/officeart/2005/8/layout/hProcess10"/>
    <dgm:cxn modelId="{6536B87D-0CFC-E64A-8EE4-0EA4CDDD9625}" type="presParOf" srcId="{35C83AFA-D818-964C-A78D-A3D4444CC36D}" destId="{49EC69B6-E4DF-8143-B122-5DCF0F0F4CD4}" srcOrd="5" destOrd="0" presId="urn:microsoft.com/office/officeart/2005/8/layout/hProcess10"/>
    <dgm:cxn modelId="{0D49ACDD-ED85-F34D-BD2B-47EAEDD4E6A1}" type="presParOf" srcId="{49EC69B6-E4DF-8143-B122-5DCF0F0F4CD4}" destId="{164BA870-9555-7940-830A-E97340BC1B27}" srcOrd="0" destOrd="0" presId="urn:microsoft.com/office/officeart/2005/8/layout/hProcess10"/>
    <dgm:cxn modelId="{6E1634E9-4ADF-F247-8DE4-AC0B9BC645C4}" type="presParOf" srcId="{35C83AFA-D818-964C-A78D-A3D4444CC36D}" destId="{9B20BC2E-95F4-C14F-9096-355426F2F03F}" srcOrd="6" destOrd="0" presId="urn:microsoft.com/office/officeart/2005/8/layout/hProcess10"/>
    <dgm:cxn modelId="{66179856-61EC-EF43-AC8B-E1AD34C15E51}" type="presParOf" srcId="{9B20BC2E-95F4-C14F-9096-355426F2F03F}" destId="{DF393B9F-0B35-414A-8C4C-3CACE593ACEE}" srcOrd="0" destOrd="0" presId="urn:microsoft.com/office/officeart/2005/8/layout/hProcess10"/>
    <dgm:cxn modelId="{CF123227-5BD2-C043-A6DD-0E29A177F637}" type="presParOf" srcId="{9B20BC2E-95F4-C14F-9096-355426F2F03F}" destId="{04DD44F4-0DF9-F94E-8BD7-C3712FA853F4}" srcOrd="1" destOrd="0" presId="urn:microsoft.com/office/officeart/2005/8/layout/hProcess10"/>
    <dgm:cxn modelId="{0850E951-01E6-D14B-A3BE-2CC4C5DDB25E}" type="presParOf" srcId="{35C83AFA-D818-964C-A78D-A3D4444CC36D}" destId="{61322D44-8391-CD43-A026-DA8DE3C94536}" srcOrd="7" destOrd="0" presId="urn:microsoft.com/office/officeart/2005/8/layout/hProcess10"/>
    <dgm:cxn modelId="{A1A96061-7B10-AA4E-BCD4-2A065143D7A0}" type="presParOf" srcId="{61322D44-8391-CD43-A026-DA8DE3C94536}" destId="{525C8423-56D6-D440-AC62-8553D92E7087}" srcOrd="0" destOrd="0" presId="urn:microsoft.com/office/officeart/2005/8/layout/hProcess10"/>
    <dgm:cxn modelId="{D66F5CB0-9B1E-BA4D-B152-DA7CA868CB59}" type="presParOf" srcId="{35C83AFA-D818-964C-A78D-A3D4444CC36D}" destId="{408A0A0D-5E43-744D-8B97-88435CFB4920}" srcOrd="8" destOrd="0" presId="urn:microsoft.com/office/officeart/2005/8/layout/hProcess10"/>
    <dgm:cxn modelId="{E636FBE9-18A2-DD47-8AC2-F18FA2CFA1A3}" type="presParOf" srcId="{408A0A0D-5E43-744D-8B97-88435CFB4920}" destId="{216E8434-CE36-7E4D-93D7-D0B634E0F2AD}" srcOrd="0" destOrd="0" presId="urn:microsoft.com/office/officeart/2005/8/layout/hProcess10"/>
    <dgm:cxn modelId="{E8A6C80C-EEC1-7848-9A25-3338EE9675E6}" type="presParOf" srcId="{408A0A0D-5E43-744D-8B97-88435CFB4920}" destId="{2BC2D5BB-68B3-444F-92BF-66DCA8C85198}" srcOrd="1" destOrd="0" presId="urn:microsoft.com/office/officeart/2005/8/layout/hProcess10"/>
    <dgm:cxn modelId="{621F2B94-4343-4048-B535-9BE3F6377574}" type="presParOf" srcId="{35C83AFA-D818-964C-A78D-A3D4444CC36D}" destId="{717D6B1A-6431-B749-9162-3F61E1C1A3FB}" srcOrd="9" destOrd="0" presId="urn:microsoft.com/office/officeart/2005/8/layout/hProcess10"/>
    <dgm:cxn modelId="{633ACC13-A7A0-324E-A8D0-04E5FB28C365}" type="presParOf" srcId="{717D6B1A-6431-B749-9162-3F61E1C1A3FB}" destId="{E287CB84-A08F-3741-83EF-B3115F9CCAA4}" srcOrd="0" destOrd="0" presId="urn:microsoft.com/office/officeart/2005/8/layout/hProcess10"/>
    <dgm:cxn modelId="{442BA399-EE69-2B4A-AE06-10B5405B6905}" type="presParOf" srcId="{35C83AFA-D818-964C-A78D-A3D4444CC36D}" destId="{9FB6F153-C86C-E446-B3AF-566590B6515A}" srcOrd="10" destOrd="0" presId="urn:microsoft.com/office/officeart/2005/8/layout/hProcess10"/>
    <dgm:cxn modelId="{326D5080-FF74-194C-AF85-AB7D8EC1E2F9}" type="presParOf" srcId="{9FB6F153-C86C-E446-B3AF-566590B6515A}" destId="{603DA665-AFD5-254C-A651-9B3C128D89F2}" srcOrd="0" destOrd="0" presId="urn:microsoft.com/office/officeart/2005/8/layout/hProcess10"/>
    <dgm:cxn modelId="{F5DB6204-B031-434E-AC57-9B03FE6A1C7C}" type="presParOf" srcId="{9FB6F153-C86C-E446-B3AF-566590B6515A}" destId="{05C3485C-04EB-7E4A-963D-6EC73BC7E1EC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A4C4F7D3-FDF9-F24D-99EB-A1E675FBA514}" type="doc">
      <dgm:prSet loTypeId="urn:microsoft.com/office/officeart/2005/8/layout/hProcess10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F0B85EC-F763-434D-B5F6-17C4AE78B0EC}">
      <dgm:prSet custT="1"/>
      <dgm:spPr/>
      <dgm:t>
        <a:bodyPr/>
        <a:lstStyle/>
        <a:p>
          <a:pPr algn="ctr" rtl="0"/>
          <a:r>
            <a:rPr lang="en-US" sz="2400" b="1" dirty="0" smtClean="0">
              <a:solidFill>
                <a:srgbClr val="17375E"/>
              </a:solidFill>
            </a:rPr>
            <a:t>Import VM</a:t>
          </a:r>
          <a:endParaRPr lang="en-US" sz="2400" b="1" dirty="0">
            <a:solidFill>
              <a:srgbClr val="17375E"/>
            </a:solidFill>
          </a:endParaRPr>
        </a:p>
      </dgm:t>
    </dgm:pt>
    <dgm:pt modelId="{4ED2661F-3EB3-1B42-AF04-E68D45420AEA}" type="parTrans" cxnId="{40A01155-9333-304C-93F8-F700D324EF41}">
      <dgm:prSet/>
      <dgm:spPr/>
      <dgm:t>
        <a:bodyPr/>
        <a:lstStyle/>
        <a:p>
          <a:endParaRPr lang="en-US"/>
        </a:p>
      </dgm:t>
    </dgm:pt>
    <dgm:pt modelId="{9BF18734-7C1D-B747-83E7-34B069CEBB6B}" type="sibTrans" cxnId="{40A01155-9333-304C-93F8-F700D324EF41}">
      <dgm:prSet/>
      <dgm:spPr/>
      <dgm:t>
        <a:bodyPr/>
        <a:lstStyle/>
        <a:p>
          <a:endParaRPr lang="en-US"/>
        </a:p>
      </dgm:t>
    </dgm:pt>
    <dgm:pt modelId="{19BE72F0-B38A-3845-A713-4F2AE7FEB712}">
      <dgm:prSet custT="1"/>
      <dgm:spPr/>
      <dgm:t>
        <a:bodyPr/>
        <a:lstStyle/>
        <a:p>
          <a:pPr algn="ctr" rtl="0"/>
          <a:r>
            <a:rPr lang="en-US" sz="2400" b="1" dirty="0" smtClean="0">
              <a:solidFill>
                <a:srgbClr val="17375E"/>
              </a:solidFill>
            </a:rPr>
            <a:t>Start VM</a:t>
          </a:r>
          <a:endParaRPr lang="en-US" sz="2400" b="1" dirty="0">
            <a:solidFill>
              <a:srgbClr val="17375E"/>
            </a:solidFill>
          </a:endParaRPr>
        </a:p>
      </dgm:t>
    </dgm:pt>
    <dgm:pt modelId="{FD3FB1CB-A31D-934A-BBC5-16D6AD2352E9}" type="parTrans" cxnId="{6A7887F0-FA13-CE40-BD60-42DE051C939B}">
      <dgm:prSet/>
      <dgm:spPr/>
      <dgm:t>
        <a:bodyPr/>
        <a:lstStyle/>
        <a:p>
          <a:endParaRPr lang="en-US"/>
        </a:p>
      </dgm:t>
    </dgm:pt>
    <dgm:pt modelId="{7AF73C83-F29A-FC4A-94CF-19052C879731}" type="sibTrans" cxnId="{6A7887F0-FA13-CE40-BD60-42DE051C939B}">
      <dgm:prSet/>
      <dgm:spPr/>
      <dgm:t>
        <a:bodyPr/>
        <a:lstStyle/>
        <a:p>
          <a:endParaRPr lang="en-US"/>
        </a:p>
      </dgm:t>
    </dgm:pt>
    <dgm:pt modelId="{656BAA3E-F8F9-1A4C-8C08-3F1063389180}">
      <dgm:prSet custT="1"/>
      <dgm:spPr/>
      <dgm:t>
        <a:bodyPr/>
        <a:lstStyle/>
        <a:p>
          <a:pPr algn="ctr" rtl="0"/>
          <a:r>
            <a:rPr lang="en-US" sz="2400" b="1" dirty="0" smtClean="0">
              <a:solidFill>
                <a:srgbClr val="17375E"/>
              </a:solidFill>
            </a:rPr>
            <a:t>Install roll</a:t>
          </a:r>
          <a:endParaRPr lang="en-US" sz="2400" b="1" dirty="0">
            <a:solidFill>
              <a:srgbClr val="17375E"/>
            </a:solidFill>
          </a:endParaRPr>
        </a:p>
      </dgm:t>
    </dgm:pt>
    <dgm:pt modelId="{BCFDB044-28EB-2C44-842F-013ADCC97CC1}" type="parTrans" cxnId="{D2AD013F-D2D6-1B47-BD9F-8A086A2DED91}">
      <dgm:prSet/>
      <dgm:spPr/>
      <dgm:t>
        <a:bodyPr/>
        <a:lstStyle/>
        <a:p>
          <a:endParaRPr lang="en-US"/>
        </a:p>
      </dgm:t>
    </dgm:pt>
    <dgm:pt modelId="{2DBA8517-44DC-DD40-8199-CBF9C1B04345}" type="sibTrans" cxnId="{D2AD013F-D2D6-1B47-BD9F-8A086A2DED91}">
      <dgm:prSet/>
      <dgm:spPr/>
      <dgm:t>
        <a:bodyPr/>
        <a:lstStyle/>
        <a:p>
          <a:endParaRPr lang="en-US"/>
        </a:p>
      </dgm:t>
    </dgm:pt>
    <dgm:pt modelId="{2165B5E9-967B-CB42-9D2A-48AE4917EE97}">
      <dgm:prSet custT="1"/>
      <dgm:spPr/>
      <dgm:t>
        <a:bodyPr/>
        <a:lstStyle/>
        <a:p>
          <a:pPr algn="ctr" rtl="0"/>
          <a:r>
            <a:rPr lang="en-US" sz="2400" b="1" dirty="0" smtClean="0">
              <a:solidFill>
                <a:srgbClr val="17375E"/>
              </a:solidFill>
            </a:rPr>
            <a:t> Run user application</a:t>
          </a:r>
          <a:endParaRPr lang="en-US" sz="2400" b="1" dirty="0" smtClean="0">
            <a:solidFill>
              <a:srgbClr val="17375E"/>
            </a:solidFill>
          </a:endParaRPr>
        </a:p>
        <a:p>
          <a:pPr algn="ctr" rtl="0"/>
          <a:r>
            <a:rPr lang="en-US" sz="2400" b="1" dirty="0" smtClean="0">
              <a:solidFill>
                <a:srgbClr val="17375E"/>
              </a:solidFill>
            </a:rPr>
            <a:t> </a:t>
          </a:r>
          <a:endParaRPr lang="en-US" sz="2400" b="1" dirty="0">
            <a:solidFill>
              <a:srgbClr val="17375E"/>
            </a:solidFill>
          </a:endParaRPr>
        </a:p>
      </dgm:t>
    </dgm:pt>
    <dgm:pt modelId="{42186C1E-BD94-4846-B949-D98FF2E7FAE6}" type="parTrans" cxnId="{AAAFC042-48E9-A046-919B-7342F58F251C}">
      <dgm:prSet/>
      <dgm:spPr/>
      <dgm:t>
        <a:bodyPr/>
        <a:lstStyle/>
        <a:p>
          <a:endParaRPr lang="en-US"/>
        </a:p>
      </dgm:t>
    </dgm:pt>
    <dgm:pt modelId="{5DDC3F85-A903-974D-A516-85C0C7F98188}" type="sibTrans" cxnId="{AAAFC042-48E9-A046-919B-7342F58F251C}">
      <dgm:prSet/>
      <dgm:spPr/>
      <dgm:t>
        <a:bodyPr/>
        <a:lstStyle/>
        <a:p>
          <a:endParaRPr lang="en-US"/>
        </a:p>
      </dgm:t>
    </dgm:pt>
    <dgm:pt modelId="{27838813-168F-3F46-B870-15E62FE60580}">
      <dgm:prSet/>
      <dgm:spPr/>
      <dgm:t>
        <a:bodyPr/>
        <a:lstStyle/>
        <a:p>
          <a:pPr algn="l" rtl="0"/>
          <a:r>
            <a:rPr lang="en-US" sz="2700" dirty="0" smtClean="0"/>
            <a:t>5 min</a:t>
          </a:r>
          <a:endParaRPr lang="en-US" sz="2700" dirty="0"/>
        </a:p>
      </dgm:t>
    </dgm:pt>
    <dgm:pt modelId="{713ADC79-57D5-4643-90DC-4569E4313280}" type="parTrans" cxnId="{C46F6B4D-37F1-CF4E-B8DB-52B6C6E2580E}">
      <dgm:prSet/>
      <dgm:spPr/>
      <dgm:t>
        <a:bodyPr/>
        <a:lstStyle/>
        <a:p>
          <a:endParaRPr lang="en-US"/>
        </a:p>
      </dgm:t>
    </dgm:pt>
    <dgm:pt modelId="{F3E74C3B-BC78-0D47-A781-6D16DB4DE5BE}" type="sibTrans" cxnId="{C46F6B4D-37F1-CF4E-B8DB-52B6C6E2580E}">
      <dgm:prSet/>
      <dgm:spPr/>
      <dgm:t>
        <a:bodyPr/>
        <a:lstStyle/>
        <a:p>
          <a:endParaRPr lang="en-US"/>
        </a:p>
      </dgm:t>
    </dgm:pt>
    <dgm:pt modelId="{D247937A-5E7E-924E-A7AC-DB8624B74FA1}">
      <dgm:prSet/>
      <dgm:spPr/>
      <dgm:t>
        <a:bodyPr/>
        <a:lstStyle/>
        <a:p>
          <a:pPr algn="l" rtl="0"/>
          <a:r>
            <a:rPr lang="en-US" sz="2700" dirty="0" smtClean="0"/>
            <a:t>3 min</a:t>
          </a:r>
          <a:endParaRPr lang="en-US" sz="2700" dirty="0"/>
        </a:p>
      </dgm:t>
    </dgm:pt>
    <dgm:pt modelId="{F56A3992-5798-BE48-80F5-532A0C75F739}" type="parTrans" cxnId="{4EE8AF4E-4570-714C-BB9C-828A1EA08D8E}">
      <dgm:prSet/>
      <dgm:spPr/>
      <dgm:t>
        <a:bodyPr/>
        <a:lstStyle/>
        <a:p>
          <a:endParaRPr lang="en-US"/>
        </a:p>
      </dgm:t>
    </dgm:pt>
    <dgm:pt modelId="{D301047C-275D-6C47-BF3B-E94EB8DC6A07}" type="sibTrans" cxnId="{4EE8AF4E-4570-714C-BB9C-828A1EA08D8E}">
      <dgm:prSet/>
      <dgm:spPr/>
      <dgm:t>
        <a:bodyPr/>
        <a:lstStyle/>
        <a:p>
          <a:endParaRPr lang="en-US"/>
        </a:p>
      </dgm:t>
    </dgm:pt>
    <dgm:pt modelId="{936D27DC-B4B7-654E-8D23-C2DAEC77D4DA}">
      <dgm:prSet/>
      <dgm:spPr/>
      <dgm:t>
        <a:bodyPr/>
        <a:lstStyle/>
        <a:p>
          <a:pPr algn="l" rtl="0"/>
          <a:r>
            <a:rPr lang="en-US" sz="2700" dirty="0" smtClean="0"/>
            <a:t>15 min</a:t>
          </a:r>
          <a:endParaRPr lang="en-US" sz="2700" dirty="0"/>
        </a:p>
      </dgm:t>
    </dgm:pt>
    <dgm:pt modelId="{3DACA53B-0245-4848-837E-B58955CCEA10}" type="parTrans" cxnId="{E7D75C2C-2FE6-0D4A-AA25-B6F6AD2FB736}">
      <dgm:prSet/>
      <dgm:spPr/>
      <dgm:t>
        <a:bodyPr/>
        <a:lstStyle/>
        <a:p>
          <a:endParaRPr lang="en-US"/>
        </a:p>
      </dgm:t>
    </dgm:pt>
    <dgm:pt modelId="{1A0C712A-B62C-4045-8B6E-503B5E284165}" type="sibTrans" cxnId="{E7D75C2C-2FE6-0D4A-AA25-B6F6AD2FB736}">
      <dgm:prSet/>
      <dgm:spPr/>
      <dgm:t>
        <a:bodyPr/>
        <a:lstStyle/>
        <a:p>
          <a:endParaRPr lang="en-US"/>
        </a:p>
      </dgm:t>
    </dgm:pt>
    <dgm:pt modelId="{3705BD42-1ADA-6E4D-B1AE-9E2EDDA3FA5C}" type="pres">
      <dgm:prSet presAssocID="{A4C4F7D3-FDF9-F24D-99EB-A1E675FBA514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39D471C-85C0-8D4A-A34C-E9992A270866}" type="pres">
      <dgm:prSet presAssocID="{AF0B85EC-F763-434D-B5F6-17C4AE78B0EC}" presName="composite" presStyleCnt="0"/>
      <dgm:spPr/>
    </dgm:pt>
    <dgm:pt modelId="{619F4791-2D19-4C40-9467-67F062ADB58F}" type="pres">
      <dgm:prSet presAssocID="{AF0B85EC-F763-434D-B5F6-17C4AE78B0EC}" presName="imagSh" presStyleLbl="bgImgPlac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</dgm:spPr>
      <dgm:t>
        <a:bodyPr/>
        <a:lstStyle/>
        <a:p>
          <a:endParaRPr lang="en-US"/>
        </a:p>
      </dgm:t>
    </dgm:pt>
    <dgm:pt modelId="{B7A7A89B-7474-9443-A0F5-30F06B3D0539}" type="pres">
      <dgm:prSet presAssocID="{AF0B85EC-F763-434D-B5F6-17C4AE78B0EC}" presName="txNode" presStyleLbl="node1" presStyleIdx="0" presStyleCnt="4" custScaleY="6137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92654E-B868-614E-9764-5D331761D954}" type="pres">
      <dgm:prSet presAssocID="{9BF18734-7C1D-B747-83E7-34B069CEBB6B}" presName="sibTrans" presStyleLbl="sibTrans2D1" presStyleIdx="0" presStyleCnt="3"/>
      <dgm:spPr/>
      <dgm:t>
        <a:bodyPr/>
        <a:lstStyle/>
        <a:p>
          <a:endParaRPr lang="en-US"/>
        </a:p>
      </dgm:t>
    </dgm:pt>
    <dgm:pt modelId="{395B0CAA-59F8-2D4E-8E87-8BD7CA2655FA}" type="pres">
      <dgm:prSet presAssocID="{9BF18734-7C1D-B747-83E7-34B069CEBB6B}" presName="connTx" presStyleLbl="sibTrans2D1" presStyleIdx="0" presStyleCnt="3"/>
      <dgm:spPr/>
      <dgm:t>
        <a:bodyPr/>
        <a:lstStyle/>
        <a:p>
          <a:endParaRPr lang="en-US"/>
        </a:p>
      </dgm:t>
    </dgm:pt>
    <dgm:pt modelId="{1B9B32D6-B171-FE47-BBAE-33A27F1715BF}" type="pres">
      <dgm:prSet presAssocID="{19BE72F0-B38A-3845-A713-4F2AE7FEB712}" presName="composite" presStyleCnt="0"/>
      <dgm:spPr/>
    </dgm:pt>
    <dgm:pt modelId="{7BB5E6B7-79AD-DA4D-9DB9-ED937022B645}" type="pres">
      <dgm:prSet presAssocID="{19BE72F0-B38A-3845-A713-4F2AE7FEB712}" presName="imagSh" presStyleLbl="bgImgPlace1" presStyleIdx="1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000" r="-13000"/>
          </a:stretch>
        </a:blipFill>
      </dgm:spPr>
      <dgm:t>
        <a:bodyPr/>
        <a:lstStyle/>
        <a:p>
          <a:endParaRPr lang="en-US"/>
        </a:p>
      </dgm:t>
    </dgm:pt>
    <dgm:pt modelId="{3A3DD4E4-C469-D34C-8344-9623EEAF6AAD}" type="pres">
      <dgm:prSet presAssocID="{19BE72F0-B38A-3845-A713-4F2AE7FEB712}" presName="txNode" presStyleLbl="node1" presStyleIdx="1" presStyleCnt="4" custScaleY="54231" custLinFactNeighborY="7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918E50-4AE4-DA49-9199-B8464E2E3049}" type="pres">
      <dgm:prSet presAssocID="{7AF73C83-F29A-FC4A-94CF-19052C879731}" presName="sibTrans" presStyleLbl="sibTrans2D1" presStyleIdx="1" presStyleCnt="3"/>
      <dgm:spPr/>
      <dgm:t>
        <a:bodyPr/>
        <a:lstStyle/>
        <a:p>
          <a:endParaRPr lang="en-US"/>
        </a:p>
      </dgm:t>
    </dgm:pt>
    <dgm:pt modelId="{1F1871CA-D3E1-6349-8AC5-71B2FFA8B6E4}" type="pres">
      <dgm:prSet presAssocID="{7AF73C83-F29A-FC4A-94CF-19052C879731}" presName="connTx" presStyleLbl="sibTrans2D1" presStyleIdx="1" presStyleCnt="3"/>
      <dgm:spPr/>
      <dgm:t>
        <a:bodyPr/>
        <a:lstStyle/>
        <a:p>
          <a:endParaRPr lang="en-US"/>
        </a:p>
      </dgm:t>
    </dgm:pt>
    <dgm:pt modelId="{94F49083-E524-E24C-85BD-4AEFD47823AD}" type="pres">
      <dgm:prSet presAssocID="{656BAA3E-F8F9-1A4C-8C08-3F1063389180}" presName="composite" presStyleCnt="0"/>
      <dgm:spPr/>
    </dgm:pt>
    <dgm:pt modelId="{DF610E0E-4E0F-FA4D-9797-E436C91E252E}" type="pres">
      <dgm:prSet presAssocID="{656BAA3E-F8F9-1A4C-8C08-3F1063389180}" presName="imagSh" presStyleLbl="bgImgPlace1" presStyleIdx="2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1000" r="-31000"/>
          </a:stretch>
        </a:blipFill>
      </dgm:spPr>
      <dgm:t>
        <a:bodyPr/>
        <a:lstStyle/>
        <a:p>
          <a:endParaRPr lang="en-US"/>
        </a:p>
      </dgm:t>
    </dgm:pt>
    <dgm:pt modelId="{BF6630CF-30F9-0543-ABAB-DE4A834D9A43}" type="pres">
      <dgm:prSet presAssocID="{656BAA3E-F8F9-1A4C-8C08-3F1063389180}" presName="txNode" presStyleLbl="node1" presStyleIdx="2" presStyleCnt="4" custScaleY="61372" custLinFactNeighborX="285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A0F854-B36A-9B47-ABCC-1635B445B135}" type="pres">
      <dgm:prSet presAssocID="{2DBA8517-44DC-DD40-8199-CBF9C1B04345}" presName="sibTrans" presStyleLbl="sibTrans2D1" presStyleIdx="2" presStyleCnt="3"/>
      <dgm:spPr/>
      <dgm:t>
        <a:bodyPr/>
        <a:lstStyle/>
        <a:p>
          <a:endParaRPr lang="en-US"/>
        </a:p>
      </dgm:t>
    </dgm:pt>
    <dgm:pt modelId="{3FEB65E6-B301-2044-AA68-E65089A4DA7A}" type="pres">
      <dgm:prSet presAssocID="{2DBA8517-44DC-DD40-8199-CBF9C1B04345}" presName="connTx" presStyleLbl="sibTrans2D1" presStyleIdx="2" presStyleCnt="3"/>
      <dgm:spPr/>
      <dgm:t>
        <a:bodyPr/>
        <a:lstStyle/>
        <a:p>
          <a:endParaRPr lang="en-US"/>
        </a:p>
      </dgm:t>
    </dgm:pt>
    <dgm:pt modelId="{87A982ED-D721-0E41-A90E-7E51CF3F7361}" type="pres">
      <dgm:prSet presAssocID="{2165B5E9-967B-CB42-9D2A-48AE4917EE97}" presName="composite" presStyleCnt="0"/>
      <dgm:spPr/>
    </dgm:pt>
    <dgm:pt modelId="{92549DBC-517B-0C49-B003-174B1E4F9353}" type="pres">
      <dgm:prSet presAssocID="{2165B5E9-967B-CB42-9D2A-48AE4917EE97}" presName="imagSh" presStyleLbl="bgImgPlace1" presStyleIdx="3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</dgm:spPr>
      <dgm:t>
        <a:bodyPr/>
        <a:lstStyle/>
        <a:p>
          <a:endParaRPr lang="en-US"/>
        </a:p>
      </dgm:t>
    </dgm:pt>
    <dgm:pt modelId="{E0982CAB-F178-9A4C-9047-F9D3F552E095}" type="pres">
      <dgm:prSet presAssocID="{2165B5E9-967B-CB42-9D2A-48AE4917EE97}" presName="txNode" presStyleLbl="node1" presStyleIdx="3" presStyleCnt="4" custScaleX="96350" custScaleY="6129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F35EB91-7C04-4D45-9BEB-153263F5F98B}" type="presOf" srcId="{936D27DC-B4B7-654E-8D23-C2DAEC77D4DA}" destId="{BF6630CF-30F9-0543-ABAB-DE4A834D9A43}" srcOrd="0" destOrd="1" presId="urn:microsoft.com/office/officeart/2005/8/layout/hProcess10"/>
    <dgm:cxn modelId="{B3868FF2-3943-1842-9625-1BEE3968B8BF}" type="presOf" srcId="{2DBA8517-44DC-DD40-8199-CBF9C1B04345}" destId="{1AA0F854-B36A-9B47-ABCC-1635B445B135}" srcOrd="0" destOrd="0" presId="urn:microsoft.com/office/officeart/2005/8/layout/hProcess10"/>
    <dgm:cxn modelId="{6A7887F0-FA13-CE40-BD60-42DE051C939B}" srcId="{A4C4F7D3-FDF9-F24D-99EB-A1E675FBA514}" destId="{19BE72F0-B38A-3845-A713-4F2AE7FEB712}" srcOrd="1" destOrd="0" parTransId="{FD3FB1CB-A31D-934A-BBC5-16D6AD2352E9}" sibTransId="{7AF73C83-F29A-FC4A-94CF-19052C879731}"/>
    <dgm:cxn modelId="{A19BB5E4-8403-E247-A81A-5D8861B9031C}" type="presOf" srcId="{19BE72F0-B38A-3845-A713-4F2AE7FEB712}" destId="{3A3DD4E4-C469-D34C-8344-9623EEAF6AAD}" srcOrd="0" destOrd="0" presId="urn:microsoft.com/office/officeart/2005/8/layout/hProcess10"/>
    <dgm:cxn modelId="{C46F6B4D-37F1-CF4E-B8DB-52B6C6E2580E}" srcId="{AF0B85EC-F763-434D-B5F6-17C4AE78B0EC}" destId="{27838813-168F-3F46-B870-15E62FE60580}" srcOrd="0" destOrd="0" parTransId="{713ADC79-57D5-4643-90DC-4569E4313280}" sibTransId="{F3E74C3B-BC78-0D47-A781-6D16DB4DE5BE}"/>
    <dgm:cxn modelId="{E7D75C2C-2FE6-0D4A-AA25-B6F6AD2FB736}" srcId="{656BAA3E-F8F9-1A4C-8C08-3F1063389180}" destId="{936D27DC-B4B7-654E-8D23-C2DAEC77D4DA}" srcOrd="0" destOrd="0" parTransId="{3DACA53B-0245-4848-837E-B58955CCEA10}" sibTransId="{1A0C712A-B62C-4045-8B6E-503B5E284165}"/>
    <dgm:cxn modelId="{C8A39326-3BCD-1E47-B895-850D36D6ED56}" type="presOf" srcId="{2DBA8517-44DC-DD40-8199-CBF9C1B04345}" destId="{3FEB65E6-B301-2044-AA68-E65089A4DA7A}" srcOrd="1" destOrd="0" presId="urn:microsoft.com/office/officeart/2005/8/layout/hProcess10"/>
    <dgm:cxn modelId="{5D402C3B-9E01-9E4D-9840-5590E10FF158}" type="presOf" srcId="{D247937A-5E7E-924E-A7AC-DB8624B74FA1}" destId="{3A3DD4E4-C469-D34C-8344-9623EEAF6AAD}" srcOrd="0" destOrd="1" presId="urn:microsoft.com/office/officeart/2005/8/layout/hProcess10"/>
    <dgm:cxn modelId="{D2AD013F-D2D6-1B47-BD9F-8A086A2DED91}" srcId="{A4C4F7D3-FDF9-F24D-99EB-A1E675FBA514}" destId="{656BAA3E-F8F9-1A4C-8C08-3F1063389180}" srcOrd="2" destOrd="0" parTransId="{BCFDB044-28EB-2C44-842F-013ADCC97CC1}" sibTransId="{2DBA8517-44DC-DD40-8199-CBF9C1B04345}"/>
    <dgm:cxn modelId="{FD14B1B3-258A-D746-AFD0-4192BE8D0002}" type="presOf" srcId="{A4C4F7D3-FDF9-F24D-99EB-A1E675FBA514}" destId="{3705BD42-1ADA-6E4D-B1AE-9E2EDDA3FA5C}" srcOrd="0" destOrd="0" presId="urn:microsoft.com/office/officeart/2005/8/layout/hProcess10"/>
    <dgm:cxn modelId="{4EE8AF4E-4570-714C-BB9C-828A1EA08D8E}" srcId="{19BE72F0-B38A-3845-A713-4F2AE7FEB712}" destId="{D247937A-5E7E-924E-A7AC-DB8624B74FA1}" srcOrd="0" destOrd="0" parTransId="{F56A3992-5798-BE48-80F5-532A0C75F739}" sibTransId="{D301047C-275D-6C47-BF3B-E94EB8DC6A07}"/>
    <dgm:cxn modelId="{A051DD2C-95C3-7B43-BAA3-FF271A9B0829}" type="presOf" srcId="{7AF73C83-F29A-FC4A-94CF-19052C879731}" destId="{1F1871CA-D3E1-6349-8AC5-71B2FFA8B6E4}" srcOrd="1" destOrd="0" presId="urn:microsoft.com/office/officeart/2005/8/layout/hProcess10"/>
    <dgm:cxn modelId="{9A42FB43-1DA2-5741-82DD-5D8D7BC4AC3D}" type="presOf" srcId="{9BF18734-7C1D-B747-83E7-34B069CEBB6B}" destId="{395B0CAA-59F8-2D4E-8E87-8BD7CA2655FA}" srcOrd="1" destOrd="0" presId="urn:microsoft.com/office/officeart/2005/8/layout/hProcess10"/>
    <dgm:cxn modelId="{AAAFC042-48E9-A046-919B-7342F58F251C}" srcId="{A4C4F7D3-FDF9-F24D-99EB-A1E675FBA514}" destId="{2165B5E9-967B-CB42-9D2A-48AE4917EE97}" srcOrd="3" destOrd="0" parTransId="{42186C1E-BD94-4846-B949-D98FF2E7FAE6}" sibTransId="{5DDC3F85-A903-974D-A516-85C0C7F98188}"/>
    <dgm:cxn modelId="{E80625C2-F75C-2349-B4E2-62737D547D8D}" type="presOf" srcId="{9BF18734-7C1D-B747-83E7-34B069CEBB6B}" destId="{0E92654E-B868-614E-9764-5D331761D954}" srcOrd="0" destOrd="0" presId="urn:microsoft.com/office/officeart/2005/8/layout/hProcess10"/>
    <dgm:cxn modelId="{5E4ED4E8-C1FC-7A4F-9143-8D9E6852792A}" type="presOf" srcId="{2165B5E9-967B-CB42-9D2A-48AE4917EE97}" destId="{E0982CAB-F178-9A4C-9047-F9D3F552E095}" srcOrd="0" destOrd="0" presId="urn:microsoft.com/office/officeart/2005/8/layout/hProcess10"/>
    <dgm:cxn modelId="{96EB2709-04C6-4641-9A98-070355401885}" type="presOf" srcId="{AF0B85EC-F763-434D-B5F6-17C4AE78B0EC}" destId="{B7A7A89B-7474-9443-A0F5-30F06B3D0539}" srcOrd="0" destOrd="0" presId="urn:microsoft.com/office/officeart/2005/8/layout/hProcess10"/>
    <dgm:cxn modelId="{643D86CB-0B35-1944-A721-EC87E0E8547F}" type="presOf" srcId="{7AF73C83-F29A-FC4A-94CF-19052C879731}" destId="{44918E50-4AE4-DA49-9199-B8464E2E3049}" srcOrd="0" destOrd="0" presId="urn:microsoft.com/office/officeart/2005/8/layout/hProcess10"/>
    <dgm:cxn modelId="{F62A5102-5337-EC4B-8134-024D44F696FD}" type="presOf" srcId="{656BAA3E-F8F9-1A4C-8C08-3F1063389180}" destId="{BF6630CF-30F9-0543-ABAB-DE4A834D9A43}" srcOrd="0" destOrd="0" presId="urn:microsoft.com/office/officeart/2005/8/layout/hProcess10"/>
    <dgm:cxn modelId="{907036CF-E038-B54E-897C-6F5FCC007172}" type="presOf" srcId="{27838813-168F-3F46-B870-15E62FE60580}" destId="{B7A7A89B-7474-9443-A0F5-30F06B3D0539}" srcOrd="0" destOrd="1" presId="urn:microsoft.com/office/officeart/2005/8/layout/hProcess10"/>
    <dgm:cxn modelId="{40A01155-9333-304C-93F8-F700D324EF41}" srcId="{A4C4F7D3-FDF9-F24D-99EB-A1E675FBA514}" destId="{AF0B85EC-F763-434D-B5F6-17C4AE78B0EC}" srcOrd="0" destOrd="0" parTransId="{4ED2661F-3EB3-1B42-AF04-E68D45420AEA}" sibTransId="{9BF18734-7C1D-B747-83E7-34B069CEBB6B}"/>
    <dgm:cxn modelId="{51747A69-4D6B-9040-A380-8FE642AE8499}" type="presParOf" srcId="{3705BD42-1ADA-6E4D-B1AE-9E2EDDA3FA5C}" destId="{939D471C-85C0-8D4A-A34C-E9992A270866}" srcOrd="0" destOrd="0" presId="urn:microsoft.com/office/officeart/2005/8/layout/hProcess10"/>
    <dgm:cxn modelId="{62936C76-5D30-DC42-B09E-727C7DF32F39}" type="presParOf" srcId="{939D471C-85C0-8D4A-A34C-E9992A270866}" destId="{619F4791-2D19-4C40-9467-67F062ADB58F}" srcOrd="0" destOrd="0" presId="urn:microsoft.com/office/officeart/2005/8/layout/hProcess10"/>
    <dgm:cxn modelId="{CAF8F978-3891-8043-892A-25C6DC6FED16}" type="presParOf" srcId="{939D471C-85C0-8D4A-A34C-E9992A270866}" destId="{B7A7A89B-7474-9443-A0F5-30F06B3D0539}" srcOrd="1" destOrd="0" presId="urn:microsoft.com/office/officeart/2005/8/layout/hProcess10"/>
    <dgm:cxn modelId="{6E3588EE-FD15-DE4E-A3A3-E4F2A22E315D}" type="presParOf" srcId="{3705BD42-1ADA-6E4D-B1AE-9E2EDDA3FA5C}" destId="{0E92654E-B868-614E-9764-5D331761D954}" srcOrd="1" destOrd="0" presId="urn:microsoft.com/office/officeart/2005/8/layout/hProcess10"/>
    <dgm:cxn modelId="{B7A494F2-E1AB-DB49-900A-7D416E06B949}" type="presParOf" srcId="{0E92654E-B868-614E-9764-5D331761D954}" destId="{395B0CAA-59F8-2D4E-8E87-8BD7CA2655FA}" srcOrd="0" destOrd="0" presId="urn:microsoft.com/office/officeart/2005/8/layout/hProcess10"/>
    <dgm:cxn modelId="{AEB3E815-8640-BD42-8C15-2A3142CD3B78}" type="presParOf" srcId="{3705BD42-1ADA-6E4D-B1AE-9E2EDDA3FA5C}" destId="{1B9B32D6-B171-FE47-BBAE-33A27F1715BF}" srcOrd="2" destOrd="0" presId="urn:microsoft.com/office/officeart/2005/8/layout/hProcess10"/>
    <dgm:cxn modelId="{E3B773B2-3515-6E48-83FC-79E772A34DEC}" type="presParOf" srcId="{1B9B32D6-B171-FE47-BBAE-33A27F1715BF}" destId="{7BB5E6B7-79AD-DA4D-9DB9-ED937022B645}" srcOrd="0" destOrd="0" presId="urn:microsoft.com/office/officeart/2005/8/layout/hProcess10"/>
    <dgm:cxn modelId="{9CC05783-A38F-0F40-8D70-F2205EA3BB31}" type="presParOf" srcId="{1B9B32D6-B171-FE47-BBAE-33A27F1715BF}" destId="{3A3DD4E4-C469-D34C-8344-9623EEAF6AAD}" srcOrd="1" destOrd="0" presId="urn:microsoft.com/office/officeart/2005/8/layout/hProcess10"/>
    <dgm:cxn modelId="{16D60A1B-DA74-7D48-9DD9-4409F8AEFAFD}" type="presParOf" srcId="{3705BD42-1ADA-6E4D-B1AE-9E2EDDA3FA5C}" destId="{44918E50-4AE4-DA49-9199-B8464E2E3049}" srcOrd="3" destOrd="0" presId="urn:microsoft.com/office/officeart/2005/8/layout/hProcess10"/>
    <dgm:cxn modelId="{2D4E60D0-02E4-A74E-A103-ADFFC5BCA004}" type="presParOf" srcId="{44918E50-4AE4-DA49-9199-B8464E2E3049}" destId="{1F1871CA-D3E1-6349-8AC5-71B2FFA8B6E4}" srcOrd="0" destOrd="0" presId="urn:microsoft.com/office/officeart/2005/8/layout/hProcess10"/>
    <dgm:cxn modelId="{89C5EAD4-7C0C-324D-9240-4FE6EA308BA9}" type="presParOf" srcId="{3705BD42-1ADA-6E4D-B1AE-9E2EDDA3FA5C}" destId="{94F49083-E524-E24C-85BD-4AEFD47823AD}" srcOrd="4" destOrd="0" presId="urn:microsoft.com/office/officeart/2005/8/layout/hProcess10"/>
    <dgm:cxn modelId="{544F6A57-145F-E042-93C2-45063024C415}" type="presParOf" srcId="{94F49083-E524-E24C-85BD-4AEFD47823AD}" destId="{DF610E0E-4E0F-FA4D-9797-E436C91E252E}" srcOrd="0" destOrd="0" presId="urn:microsoft.com/office/officeart/2005/8/layout/hProcess10"/>
    <dgm:cxn modelId="{1F9A5C8C-C380-854F-9F50-09046D37FF9F}" type="presParOf" srcId="{94F49083-E524-E24C-85BD-4AEFD47823AD}" destId="{BF6630CF-30F9-0543-ABAB-DE4A834D9A43}" srcOrd="1" destOrd="0" presId="urn:microsoft.com/office/officeart/2005/8/layout/hProcess10"/>
    <dgm:cxn modelId="{E74EC409-2122-B348-84CB-AC006FA8E0BB}" type="presParOf" srcId="{3705BD42-1ADA-6E4D-B1AE-9E2EDDA3FA5C}" destId="{1AA0F854-B36A-9B47-ABCC-1635B445B135}" srcOrd="5" destOrd="0" presId="urn:microsoft.com/office/officeart/2005/8/layout/hProcess10"/>
    <dgm:cxn modelId="{52C06F73-36AB-944E-ADAE-6A58CCA4947B}" type="presParOf" srcId="{1AA0F854-B36A-9B47-ABCC-1635B445B135}" destId="{3FEB65E6-B301-2044-AA68-E65089A4DA7A}" srcOrd="0" destOrd="0" presId="urn:microsoft.com/office/officeart/2005/8/layout/hProcess10"/>
    <dgm:cxn modelId="{619A85EC-D5FD-DE44-B8FC-958828DD3947}" type="presParOf" srcId="{3705BD42-1ADA-6E4D-B1AE-9E2EDDA3FA5C}" destId="{87A982ED-D721-0E41-A90E-7E51CF3F7361}" srcOrd="6" destOrd="0" presId="urn:microsoft.com/office/officeart/2005/8/layout/hProcess10"/>
    <dgm:cxn modelId="{C7B33F84-C341-D146-A62D-6194C86EAA8B}" type="presParOf" srcId="{87A982ED-D721-0E41-A90E-7E51CF3F7361}" destId="{92549DBC-517B-0C49-B003-174B1E4F9353}" srcOrd="0" destOrd="0" presId="urn:microsoft.com/office/officeart/2005/8/layout/hProcess10"/>
    <dgm:cxn modelId="{4976826A-78DC-6F4B-9174-DE8EDBBC6712}" type="presParOf" srcId="{87A982ED-D721-0E41-A90E-7E51CF3F7361}" destId="{E0982CAB-F178-9A4C-9047-F9D3F552E095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6EA715F-F82D-164B-B4CC-C633D9BC33E2}" type="doc">
      <dgm:prSet loTypeId="urn:microsoft.com/office/officeart/2005/8/layout/cycle3" loCatId="process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9D200F2E-1278-3C4F-BC1E-CE14CCFC7E60}">
      <dgm:prSet phldrT="[Text]" custT="1"/>
      <dgm:spPr/>
      <dgm:t>
        <a:bodyPr/>
        <a:lstStyle/>
        <a:p>
          <a:r>
            <a:rPr lang="en-US" sz="1400" b="1" i="0" dirty="0" smtClean="0">
              <a:solidFill>
                <a:schemeClr val="tx2">
                  <a:lumMod val="50000"/>
                </a:schemeClr>
              </a:solidFill>
            </a:rPr>
            <a:t>Software update or release</a:t>
          </a:r>
          <a:endParaRPr lang="en-US" sz="1400" b="1" i="0" dirty="0">
            <a:solidFill>
              <a:schemeClr val="tx2">
                <a:lumMod val="50000"/>
              </a:schemeClr>
            </a:solidFill>
          </a:endParaRPr>
        </a:p>
      </dgm:t>
    </dgm:pt>
    <dgm:pt modelId="{D16F13F2-D376-1B4A-9B63-3173D2D606AB}" type="parTrans" cxnId="{62517218-74BC-CA4D-BDD2-B81C836B68DA}">
      <dgm:prSet/>
      <dgm:spPr/>
      <dgm:t>
        <a:bodyPr/>
        <a:lstStyle/>
        <a:p>
          <a:endParaRPr lang="en-US"/>
        </a:p>
      </dgm:t>
    </dgm:pt>
    <dgm:pt modelId="{413D811B-E759-434C-9F3A-E8003720152F}" type="sibTrans" cxnId="{62517218-74BC-CA4D-BDD2-B81C836B68DA}">
      <dgm:prSet/>
      <dgm:spPr/>
      <dgm:t>
        <a:bodyPr/>
        <a:lstStyle/>
        <a:p>
          <a:endParaRPr lang="en-US"/>
        </a:p>
      </dgm:t>
    </dgm:pt>
    <dgm:pt modelId="{6C0E5FEC-440D-A24C-AC54-164BE2AC3BF8}">
      <dgm:prSet phldrT="[Text]" custT="1"/>
      <dgm:spPr/>
      <dgm:t>
        <a:bodyPr/>
        <a:lstStyle/>
        <a:p>
          <a:r>
            <a:rPr lang="en-US" sz="1400" b="1" i="0" dirty="0" smtClean="0">
              <a:solidFill>
                <a:schemeClr val="tx2">
                  <a:lumMod val="50000"/>
                </a:schemeClr>
              </a:solidFill>
            </a:rPr>
            <a:t>Rebuild the roll</a:t>
          </a:r>
          <a:endParaRPr lang="en-US" sz="1400" b="1" i="0" dirty="0">
            <a:solidFill>
              <a:schemeClr val="tx2">
                <a:lumMod val="50000"/>
              </a:schemeClr>
            </a:solidFill>
          </a:endParaRPr>
        </a:p>
      </dgm:t>
    </dgm:pt>
    <dgm:pt modelId="{8F734B44-2A1F-864C-A453-2BF661604946}" type="parTrans" cxnId="{351BECB1-2519-4B43-B0B8-9D6CC8CE12E7}">
      <dgm:prSet/>
      <dgm:spPr/>
      <dgm:t>
        <a:bodyPr/>
        <a:lstStyle/>
        <a:p>
          <a:endParaRPr lang="en-US"/>
        </a:p>
      </dgm:t>
    </dgm:pt>
    <dgm:pt modelId="{3BF50186-DF5D-5641-BE76-4F722A82A802}" type="sibTrans" cxnId="{351BECB1-2519-4B43-B0B8-9D6CC8CE12E7}">
      <dgm:prSet/>
      <dgm:spPr/>
      <dgm:t>
        <a:bodyPr/>
        <a:lstStyle/>
        <a:p>
          <a:endParaRPr lang="en-US"/>
        </a:p>
      </dgm:t>
    </dgm:pt>
    <dgm:pt modelId="{9845E439-785D-594A-8137-9F6340F1B416}">
      <dgm:prSet phldrT="[Text]" custT="1"/>
      <dgm:spPr/>
      <dgm:t>
        <a:bodyPr/>
        <a:lstStyle/>
        <a:p>
          <a:r>
            <a:rPr lang="en-US" sz="1400" b="1" i="0" dirty="0" smtClean="0">
              <a:solidFill>
                <a:schemeClr val="tx2">
                  <a:lumMod val="50000"/>
                </a:schemeClr>
              </a:solidFill>
            </a:rPr>
            <a:t>Install test server</a:t>
          </a:r>
          <a:endParaRPr lang="en-US" sz="1400" b="1" i="0" dirty="0">
            <a:solidFill>
              <a:schemeClr val="tx2">
                <a:lumMod val="50000"/>
              </a:schemeClr>
            </a:solidFill>
          </a:endParaRPr>
        </a:p>
      </dgm:t>
    </dgm:pt>
    <dgm:pt modelId="{111E7650-08C0-C04B-ABF6-79BDF99E3462}" type="parTrans" cxnId="{3E51E685-60E7-4947-B8BD-2BC443678D3E}">
      <dgm:prSet/>
      <dgm:spPr/>
      <dgm:t>
        <a:bodyPr/>
        <a:lstStyle/>
        <a:p>
          <a:endParaRPr lang="en-US"/>
        </a:p>
      </dgm:t>
    </dgm:pt>
    <dgm:pt modelId="{00B87736-7107-3B4C-ACD1-1CFB50C77353}" type="sibTrans" cxnId="{3E51E685-60E7-4947-B8BD-2BC443678D3E}">
      <dgm:prSet/>
      <dgm:spPr/>
      <dgm:t>
        <a:bodyPr/>
        <a:lstStyle/>
        <a:p>
          <a:endParaRPr lang="en-US"/>
        </a:p>
      </dgm:t>
    </dgm:pt>
    <dgm:pt modelId="{8E40C86A-069A-A64E-BD9A-E1990EEB5B38}">
      <dgm:prSet phldrT="[Text]" custT="1"/>
      <dgm:spPr/>
      <dgm:t>
        <a:bodyPr/>
        <a:lstStyle/>
        <a:p>
          <a:r>
            <a:rPr lang="en-US" sz="1400" b="1" i="0" dirty="0" smtClean="0">
              <a:solidFill>
                <a:schemeClr val="tx2">
                  <a:lumMod val="50000"/>
                </a:schemeClr>
              </a:solidFill>
            </a:rPr>
            <a:t>Run test server</a:t>
          </a:r>
          <a:endParaRPr lang="en-US" sz="1400" b="1" i="0" dirty="0">
            <a:solidFill>
              <a:schemeClr val="tx2">
                <a:lumMod val="50000"/>
              </a:schemeClr>
            </a:solidFill>
          </a:endParaRPr>
        </a:p>
      </dgm:t>
    </dgm:pt>
    <dgm:pt modelId="{AC92CEBF-1364-A64B-BB62-73FA6D7FA10A}" type="parTrans" cxnId="{B8F239F7-D708-4D4B-AB03-063936D663E1}">
      <dgm:prSet/>
      <dgm:spPr/>
      <dgm:t>
        <a:bodyPr/>
        <a:lstStyle/>
        <a:p>
          <a:endParaRPr lang="en-US"/>
        </a:p>
      </dgm:t>
    </dgm:pt>
    <dgm:pt modelId="{B0809399-332E-5845-BDB5-0B47ED6BD8A2}" type="sibTrans" cxnId="{B8F239F7-D708-4D4B-AB03-063936D663E1}">
      <dgm:prSet/>
      <dgm:spPr/>
      <dgm:t>
        <a:bodyPr/>
        <a:lstStyle/>
        <a:p>
          <a:endParaRPr lang="en-US"/>
        </a:p>
      </dgm:t>
    </dgm:pt>
    <dgm:pt modelId="{0EAE5061-EB61-C44E-8A53-FCD5EF0C1810}">
      <dgm:prSet phldrT="[Text]" custT="1"/>
      <dgm:spPr/>
      <dgm:t>
        <a:bodyPr/>
        <a:lstStyle/>
        <a:p>
          <a:r>
            <a:rPr lang="en-US" sz="1400" b="1" i="0" dirty="0" smtClean="0">
              <a:solidFill>
                <a:schemeClr val="tx2">
                  <a:lumMod val="50000"/>
                </a:schemeClr>
              </a:solidFill>
            </a:rPr>
            <a:t>Bug fixes/upgrades</a:t>
          </a:r>
          <a:endParaRPr lang="en-US" sz="1400" b="1" i="0" dirty="0">
            <a:solidFill>
              <a:schemeClr val="tx2">
                <a:lumMod val="50000"/>
              </a:schemeClr>
            </a:solidFill>
          </a:endParaRPr>
        </a:p>
      </dgm:t>
    </dgm:pt>
    <dgm:pt modelId="{2793C70E-16FB-944B-A667-5CEB2107D887}" type="parTrans" cxnId="{DB93E1AF-AED9-D142-A2BA-CA8541F49C72}">
      <dgm:prSet/>
      <dgm:spPr/>
      <dgm:t>
        <a:bodyPr/>
        <a:lstStyle/>
        <a:p>
          <a:endParaRPr lang="en-US"/>
        </a:p>
      </dgm:t>
    </dgm:pt>
    <dgm:pt modelId="{EAE44BDC-D39A-5749-BDA1-C8AF975EB366}" type="sibTrans" cxnId="{DB93E1AF-AED9-D142-A2BA-CA8541F49C72}">
      <dgm:prSet/>
      <dgm:spPr/>
      <dgm:t>
        <a:bodyPr/>
        <a:lstStyle/>
        <a:p>
          <a:endParaRPr lang="en-US"/>
        </a:p>
      </dgm:t>
    </dgm:pt>
    <dgm:pt modelId="{68786969-9234-E24F-A441-DEAE1E74758D}" type="pres">
      <dgm:prSet presAssocID="{36EA715F-F82D-164B-B4CC-C633D9BC33E2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55DDCFA-9F61-1C4A-860A-AAD7A534F21A}" type="pres">
      <dgm:prSet presAssocID="{36EA715F-F82D-164B-B4CC-C633D9BC33E2}" presName="cycle" presStyleCnt="0"/>
      <dgm:spPr/>
    </dgm:pt>
    <dgm:pt modelId="{DE89A786-DAF8-CA4E-9EF7-7C2E8A576E40}" type="pres">
      <dgm:prSet presAssocID="{9D200F2E-1278-3C4F-BC1E-CE14CCFC7E60}" presName="nodeFirst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C53CB60-D825-3046-8716-0657F408C0E5}" type="pres">
      <dgm:prSet presAssocID="{413D811B-E759-434C-9F3A-E8003720152F}" presName="sibTransFirstNode" presStyleLbl="bgShp" presStyleIdx="0" presStyleCnt="1"/>
      <dgm:spPr/>
      <dgm:t>
        <a:bodyPr/>
        <a:lstStyle/>
        <a:p>
          <a:endParaRPr lang="en-US"/>
        </a:p>
      </dgm:t>
    </dgm:pt>
    <dgm:pt modelId="{B152054B-EB73-044A-ABBF-B671530EF32B}" type="pres">
      <dgm:prSet presAssocID="{6C0E5FEC-440D-A24C-AC54-164BE2AC3BF8}" presName="nodeFollowingNodes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1B5B09-F615-964C-B130-A834DEB29333}" type="pres">
      <dgm:prSet presAssocID="{9845E439-785D-594A-8137-9F6340F1B416}" presName="nodeFollowingNodes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C9E6D7F-647A-7542-B6DC-AC8C3326CD40}" type="pres">
      <dgm:prSet presAssocID="{8E40C86A-069A-A64E-BD9A-E1990EEB5B38}" presName="nodeFollowingNodes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05373BF-C287-494A-A1D0-56BAC744D2B4}" type="pres">
      <dgm:prSet presAssocID="{0EAE5061-EB61-C44E-8A53-FCD5EF0C1810}" presName="nodeFollowingNodes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7A85BA0-8A1D-0A45-B0BF-217BFC2DCF67}" type="presOf" srcId="{0EAE5061-EB61-C44E-8A53-FCD5EF0C1810}" destId="{B05373BF-C287-494A-A1D0-56BAC744D2B4}" srcOrd="0" destOrd="0" presId="urn:microsoft.com/office/officeart/2005/8/layout/cycle3"/>
    <dgm:cxn modelId="{D3B42693-BE80-1F41-B4A8-F6F26CB8738A}" type="presOf" srcId="{413D811B-E759-434C-9F3A-E8003720152F}" destId="{5C53CB60-D825-3046-8716-0657F408C0E5}" srcOrd="0" destOrd="0" presId="urn:microsoft.com/office/officeart/2005/8/layout/cycle3"/>
    <dgm:cxn modelId="{79F7194F-989A-AC44-9AE1-D0B3DE2FBA0B}" type="presOf" srcId="{36EA715F-F82D-164B-B4CC-C633D9BC33E2}" destId="{68786969-9234-E24F-A441-DEAE1E74758D}" srcOrd="0" destOrd="0" presId="urn:microsoft.com/office/officeart/2005/8/layout/cycle3"/>
    <dgm:cxn modelId="{CECA8E8D-0492-5E43-856B-AFD518912A80}" type="presOf" srcId="{6C0E5FEC-440D-A24C-AC54-164BE2AC3BF8}" destId="{B152054B-EB73-044A-ABBF-B671530EF32B}" srcOrd="0" destOrd="0" presId="urn:microsoft.com/office/officeart/2005/8/layout/cycle3"/>
    <dgm:cxn modelId="{B8F239F7-D708-4D4B-AB03-063936D663E1}" srcId="{36EA715F-F82D-164B-B4CC-C633D9BC33E2}" destId="{8E40C86A-069A-A64E-BD9A-E1990EEB5B38}" srcOrd="3" destOrd="0" parTransId="{AC92CEBF-1364-A64B-BB62-73FA6D7FA10A}" sibTransId="{B0809399-332E-5845-BDB5-0B47ED6BD8A2}"/>
    <dgm:cxn modelId="{311E997A-FC48-EC47-9837-1C8F5ACBFBBA}" type="presOf" srcId="{9845E439-785D-594A-8137-9F6340F1B416}" destId="{BC1B5B09-F615-964C-B130-A834DEB29333}" srcOrd="0" destOrd="0" presId="urn:microsoft.com/office/officeart/2005/8/layout/cycle3"/>
    <dgm:cxn modelId="{3E51E685-60E7-4947-B8BD-2BC443678D3E}" srcId="{36EA715F-F82D-164B-B4CC-C633D9BC33E2}" destId="{9845E439-785D-594A-8137-9F6340F1B416}" srcOrd="2" destOrd="0" parTransId="{111E7650-08C0-C04B-ABF6-79BDF99E3462}" sibTransId="{00B87736-7107-3B4C-ACD1-1CFB50C77353}"/>
    <dgm:cxn modelId="{DB93E1AF-AED9-D142-A2BA-CA8541F49C72}" srcId="{36EA715F-F82D-164B-B4CC-C633D9BC33E2}" destId="{0EAE5061-EB61-C44E-8A53-FCD5EF0C1810}" srcOrd="4" destOrd="0" parTransId="{2793C70E-16FB-944B-A667-5CEB2107D887}" sibTransId="{EAE44BDC-D39A-5749-BDA1-C8AF975EB366}"/>
    <dgm:cxn modelId="{62517218-74BC-CA4D-BDD2-B81C836B68DA}" srcId="{36EA715F-F82D-164B-B4CC-C633D9BC33E2}" destId="{9D200F2E-1278-3C4F-BC1E-CE14CCFC7E60}" srcOrd="0" destOrd="0" parTransId="{D16F13F2-D376-1B4A-9B63-3173D2D606AB}" sibTransId="{413D811B-E759-434C-9F3A-E8003720152F}"/>
    <dgm:cxn modelId="{5F41E526-ABF0-DA47-AB38-457ABD1E7D33}" type="presOf" srcId="{8E40C86A-069A-A64E-BD9A-E1990EEB5B38}" destId="{CC9E6D7F-647A-7542-B6DC-AC8C3326CD40}" srcOrd="0" destOrd="0" presId="urn:microsoft.com/office/officeart/2005/8/layout/cycle3"/>
    <dgm:cxn modelId="{351BECB1-2519-4B43-B0B8-9D6CC8CE12E7}" srcId="{36EA715F-F82D-164B-B4CC-C633D9BC33E2}" destId="{6C0E5FEC-440D-A24C-AC54-164BE2AC3BF8}" srcOrd="1" destOrd="0" parTransId="{8F734B44-2A1F-864C-A453-2BF661604946}" sibTransId="{3BF50186-DF5D-5641-BE76-4F722A82A802}"/>
    <dgm:cxn modelId="{A2E577B3-3643-214C-93A9-C485703A8CEE}" type="presOf" srcId="{9D200F2E-1278-3C4F-BC1E-CE14CCFC7E60}" destId="{DE89A786-DAF8-CA4E-9EF7-7C2E8A576E40}" srcOrd="0" destOrd="0" presId="urn:microsoft.com/office/officeart/2005/8/layout/cycle3"/>
    <dgm:cxn modelId="{AC28B966-31CC-C647-9B8E-4D78106887F3}" type="presParOf" srcId="{68786969-9234-E24F-A441-DEAE1E74758D}" destId="{855DDCFA-9F61-1C4A-860A-AAD7A534F21A}" srcOrd="0" destOrd="0" presId="urn:microsoft.com/office/officeart/2005/8/layout/cycle3"/>
    <dgm:cxn modelId="{040EE4DC-A8EE-F544-9E9E-0682D19A61CD}" type="presParOf" srcId="{855DDCFA-9F61-1C4A-860A-AAD7A534F21A}" destId="{DE89A786-DAF8-CA4E-9EF7-7C2E8A576E40}" srcOrd="0" destOrd="0" presId="urn:microsoft.com/office/officeart/2005/8/layout/cycle3"/>
    <dgm:cxn modelId="{F999237C-4D77-464D-B415-0AA0D1E0B8E4}" type="presParOf" srcId="{855DDCFA-9F61-1C4A-860A-AAD7A534F21A}" destId="{5C53CB60-D825-3046-8716-0657F408C0E5}" srcOrd="1" destOrd="0" presId="urn:microsoft.com/office/officeart/2005/8/layout/cycle3"/>
    <dgm:cxn modelId="{365C2A05-2201-6C43-BCEB-864241C2D058}" type="presParOf" srcId="{855DDCFA-9F61-1C4A-860A-AAD7A534F21A}" destId="{B152054B-EB73-044A-ABBF-B671530EF32B}" srcOrd="2" destOrd="0" presId="urn:microsoft.com/office/officeart/2005/8/layout/cycle3"/>
    <dgm:cxn modelId="{2D8D9259-E9E7-704E-8A9F-62EA3E086CC5}" type="presParOf" srcId="{855DDCFA-9F61-1C4A-860A-AAD7A534F21A}" destId="{BC1B5B09-F615-964C-B130-A834DEB29333}" srcOrd="3" destOrd="0" presId="urn:microsoft.com/office/officeart/2005/8/layout/cycle3"/>
    <dgm:cxn modelId="{7EA58C9C-43A8-5545-8741-6BBF58D22885}" type="presParOf" srcId="{855DDCFA-9F61-1C4A-860A-AAD7A534F21A}" destId="{CC9E6D7F-647A-7542-B6DC-AC8C3326CD40}" srcOrd="4" destOrd="0" presId="urn:microsoft.com/office/officeart/2005/8/layout/cycle3"/>
    <dgm:cxn modelId="{D9A07659-DB25-AC4D-A6F7-E24CAF1BF723}" type="presParOf" srcId="{855DDCFA-9F61-1C4A-860A-AAD7A534F21A}" destId="{B05373BF-C287-494A-A1D0-56BAC744D2B4}" srcOrd="5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6EA715F-F82D-164B-B4CC-C633D9BC33E2}" type="doc">
      <dgm:prSet loTypeId="urn:microsoft.com/office/officeart/2005/8/layout/cycle1" loCatId="process" qsTypeId="urn:microsoft.com/office/officeart/2005/8/quickstyle/simple4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6C0E5FEC-440D-A24C-AC54-164BE2AC3BF8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3BF50186-DF5D-5641-BE76-4F722A82A802}" type="sibTrans" cxnId="{351BECB1-2519-4B43-B0B8-9D6CC8CE12E7}">
      <dgm:prSet/>
      <dgm:spPr>
        <a:solidFill>
          <a:srgbClr val="D9D3E0">
            <a:alpha val="46000"/>
          </a:srgbClr>
        </a:solidFill>
      </dgm:spPr>
      <dgm:t>
        <a:bodyPr/>
        <a:lstStyle/>
        <a:p>
          <a:endParaRPr lang="en-US"/>
        </a:p>
      </dgm:t>
    </dgm:pt>
    <dgm:pt modelId="{8F734B44-2A1F-864C-A453-2BF661604946}" type="parTrans" cxnId="{351BECB1-2519-4B43-B0B8-9D6CC8CE12E7}">
      <dgm:prSet/>
      <dgm:spPr/>
      <dgm:t>
        <a:bodyPr/>
        <a:lstStyle/>
        <a:p>
          <a:endParaRPr lang="en-US"/>
        </a:p>
      </dgm:t>
    </dgm:pt>
    <dgm:pt modelId="{CE1FDC9D-070C-AA43-8512-DE742BEF23B5}">
      <dgm:prSet phldrT="[Text]"/>
      <dgm:spPr/>
      <dgm:t>
        <a:bodyPr/>
        <a:lstStyle/>
        <a:p>
          <a:r>
            <a:rPr lang="en-US" dirty="0" smtClean="0"/>
            <a:t> </a:t>
          </a:r>
          <a:endParaRPr lang="en-US" dirty="0"/>
        </a:p>
      </dgm:t>
    </dgm:pt>
    <dgm:pt modelId="{5716CC45-79D3-3C40-AE7C-7B823C921C2A}" type="parTrans" cxnId="{65209BAA-E0FD-DE4F-9BEE-765D81832F4D}">
      <dgm:prSet/>
      <dgm:spPr/>
      <dgm:t>
        <a:bodyPr/>
        <a:lstStyle/>
        <a:p>
          <a:endParaRPr lang="en-US"/>
        </a:p>
      </dgm:t>
    </dgm:pt>
    <dgm:pt modelId="{54F525AF-B524-424A-BAA0-9BF8DDB4E437}" type="sibTrans" cxnId="{65209BAA-E0FD-DE4F-9BEE-765D81832F4D}">
      <dgm:prSet/>
      <dgm:spPr>
        <a:solidFill>
          <a:srgbClr val="D9D3E0">
            <a:alpha val="46000"/>
          </a:srgbClr>
        </a:solidFill>
      </dgm:spPr>
      <dgm:t>
        <a:bodyPr/>
        <a:lstStyle/>
        <a:p>
          <a:endParaRPr lang="en-US"/>
        </a:p>
      </dgm:t>
    </dgm:pt>
    <dgm:pt modelId="{72AAA820-4DDB-9E47-922C-55B7F94CA083}" type="pres">
      <dgm:prSet presAssocID="{36EA715F-F82D-164B-B4CC-C633D9BC33E2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13CB6C2-023C-5142-B65E-431B973CEE98}" type="pres">
      <dgm:prSet presAssocID="{6C0E5FEC-440D-A24C-AC54-164BE2AC3BF8}" presName="dummy" presStyleCnt="0"/>
      <dgm:spPr/>
    </dgm:pt>
    <dgm:pt modelId="{C32248A3-34FF-514A-854A-5BF0660F3FBE}" type="pres">
      <dgm:prSet presAssocID="{6C0E5FEC-440D-A24C-AC54-164BE2AC3BF8}" presName="node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8F224B-6E3B-184E-84F7-AB2241AB14D4}" type="pres">
      <dgm:prSet presAssocID="{3BF50186-DF5D-5641-BE76-4F722A82A802}" presName="sibTrans" presStyleLbl="node1" presStyleIdx="0" presStyleCnt="2"/>
      <dgm:spPr/>
      <dgm:t>
        <a:bodyPr/>
        <a:lstStyle/>
        <a:p>
          <a:endParaRPr lang="en-US"/>
        </a:p>
      </dgm:t>
    </dgm:pt>
    <dgm:pt modelId="{3113AF0D-03B2-7C41-99AF-18008190E299}" type="pres">
      <dgm:prSet presAssocID="{CE1FDC9D-070C-AA43-8512-DE742BEF23B5}" presName="dummy" presStyleCnt="0"/>
      <dgm:spPr/>
    </dgm:pt>
    <dgm:pt modelId="{91A42AF5-ABB0-894E-8A0E-04DEE485487D}" type="pres">
      <dgm:prSet presAssocID="{CE1FDC9D-070C-AA43-8512-DE742BEF23B5}" presName="node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59A8E3-7D4E-A941-B4F1-9685E7904084}" type="pres">
      <dgm:prSet presAssocID="{54F525AF-B524-424A-BAA0-9BF8DDB4E437}" presName="sibTrans" presStyleLbl="node1" presStyleIdx="1" presStyleCnt="2"/>
      <dgm:spPr/>
      <dgm:t>
        <a:bodyPr/>
        <a:lstStyle/>
        <a:p>
          <a:endParaRPr lang="en-US"/>
        </a:p>
      </dgm:t>
    </dgm:pt>
  </dgm:ptLst>
  <dgm:cxnLst>
    <dgm:cxn modelId="{F65A3B8F-6F7B-8D45-868C-3A4806DDB1E0}" type="presOf" srcId="{CE1FDC9D-070C-AA43-8512-DE742BEF23B5}" destId="{91A42AF5-ABB0-894E-8A0E-04DEE485487D}" srcOrd="0" destOrd="0" presId="urn:microsoft.com/office/officeart/2005/8/layout/cycle1"/>
    <dgm:cxn modelId="{F35EA243-353B-9E4E-AF4F-1C05D614B72E}" type="presOf" srcId="{36EA715F-F82D-164B-B4CC-C633D9BC33E2}" destId="{72AAA820-4DDB-9E47-922C-55B7F94CA083}" srcOrd="0" destOrd="0" presId="urn:microsoft.com/office/officeart/2005/8/layout/cycle1"/>
    <dgm:cxn modelId="{F0BC395E-B7FC-C747-B945-C329248DDAD8}" type="presOf" srcId="{54F525AF-B524-424A-BAA0-9BF8DDB4E437}" destId="{B259A8E3-7D4E-A941-B4F1-9685E7904084}" srcOrd="0" destOrd="0" presId="urn:microsoft.com/office/officeart/2005/8/layout/cycle1"/>
    <dgm:cxn modelId="{EE67AABB-B324-6E44-BC5E-B6EE6079D432}" type="presOf" srcId="{3BF50186-DF5D-5641-BE76-4F722A82A802}" destId="{348F224B-6E3B-184E-84F7-AB2241AB14D4}" srcOrd="0" destOrd="0" presId="urn:microsoft.com/office/officeart/2005/8/layout/cycle1"/>
    <dgm:cxn modelId="{351BECB1-2519-4B43-B0B8-9D6CC8CE12E7}" srcId="{36EA715F-F82D-164B-B4CC-C633D9BC33E2}" destId="{6C0E5FEC-440D-A24C-AC54-164BE2AC3BF8}" srcOrd="0" destOrd="0" parTransId="{8F734B44-2A1F-864C-A453-2BF661604946}" sibTransId="{3BF50186-DF5D-5641-BE76-4F722A82A802}"/>
    <dgm:cxn modelId="{65209BAA-E0FD-DE4F-9BEE-765D81832F4D}" srcId="{36EA715F-F82D-164B-B4CC-C633D9BC33E2}" destId="{CE1FDC9D-070C-AA43-8512-DE742BEF23B5}" srcOrd="1" destOrd="0" parTransId="{5716CC45-79D3-3C40-AE7C-7B823C921C2A}" sibTransId="{54F525AF-B524-424A-BAA0-9BF8DDB4E437}"/>
    <dgm:cxn modelId="{E2AA7099-5273-4B4C-821B-50C3E2086C82}" type="presOf" srcId="{6C0E5FEC-440D-A24C-AC54-164BE2AC3BF8}" destId="{C32248A3-34FF-514A-854A-5BF0660F3FBE}" srcOrd="0" destOrd="0" presId="urn:microsoft.com/office/officeart/2005/8/layout/cycle1"/>
    <dgm:cxn modelId="{DCC7C22C-5A0C-784E-8489-7020A9AE451C}" type="presParOf" srcId="{72AAA820-4DDB-9E47-922C-55B7F94CA083}" destId="{613CB6C2-023C-5142-B65E-431B973CEE98}" srcOrd="0" destOrd="0" presId="urn:microsoft.com/office/officeart/2005/8/layout/cycle1"/>
    <dgm:cxn modelId="{A614B639-7BC1-1748-A603-2C139611035D}" type="presParOf" srcId="{72AAA820-4DDB-9E47-922C-55B7F94CA083}" destId="{C32248A3-34FF-514A-854A-5BF0660F3FBE}" srcOrd="1" destOrd="0" presId="urn:microsoft.com/office/officeart/2005/8/layout/cycle1"/>
    <dgm:cxn modelId="{2600415A-39AF-B943-830A-BA294D25390A}" type="presParOf" srcId="{72AAA820-4DDB-9E47-922C-55B7F94CA083}" destId="{348F224B-6E3B-184E-84F7-AB2241AB14D4}" srcOrd="2" destOrd="0" presId="urn:microsoft.com/office/officeart/2005/8/layout/cycle1"/>
    <dgm:cxn modelId="{A5756430-BEB2-2640-B328-83800BFB1A76}" type="presParOf" srcId="{72AAA820-4DDB-9E47-922C-55B7F94CA083}" destId="{3113AF0D-03B2-7C41-99AF-18008190E299}" srcOrd="3" destOrd="0" presId="urn:microsoft.com/office/officeart/2005/8/layout/cycle1"/>
    <dgm:cxn modelId="{1BD87B73-8789-D142-9825-2E88F4830E24}" type="presParOf" srcId="{72AAA820-4DDB-9E47-922C-55B7F94CA083}" destId="{91A42AF5-ABB0-894E-8A0E-04DEE485487D}" srcOrd="4" destOrd="0" presId="urn:microsoft.com/office/officeart/2005/8/layout/cycle1"/>
    <dgm:cxn modelId="{A970294F-5505-9A4C-9704-5C55D2DBBDEC}" type="presParOf" srcId="{72AAA820-4DDB-9E47-922C-55B7F94CA083}" destId="{B259A8E3-7D4E-A941-B4F1-9685E7904084}" srcOrd="5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5DBDB4D-BAD9-0543-9278-6A84346474E4}" type="doc">
      <dgm:prSet loTypeId="urn:microsoft.com/office/officeart/2005/8/layout/list1" loCatId="" qsTypeId="urn:microsoft.com/office/officeart/2005/8/quickstyle/3D5" qsCatId="3D" csTypeId="urn:microsoft.com/office/officeart/2005/8/colors/colorful4" csCatId="colorful" phldr="1"/>
      <dgm:spPr>
        <a:scene3d>
          <a:camera prst="isometricOffAxis2Left" zoom="95000">
            <a:rot lat="1020000" lon="1080000" rev="0"/>
          </a:camera>
          <a:lightRig rig="flat" dir="t"/>
        </a:scene3d>
      </dgm:spPr>
      <dgm:t>
        <a:bodyPr/>
        <a:lstStyle/>
        <a:p>
          <a:endParaRPr lang="en-US"/>
        </a:p>
      </dgm:t>
    </dgm:pt>
    <dgm:pt modelId="{A7602D53-3AF0-C24E-8AAB-D1A9BA186CED}">
      <dgm:prSet custT="1">
        <dgm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pPr rtl="0"/>
          <a:r>
            <a:rPr lang="en-US" sz="1600" b="1" i="0" dirty="0" smtClean="0">
              <a:solidFill>
                <a:srgbClr val="000000"/>
              </a:solidFill>
            </a:rPr>
            <a:t>Can not make any assumptions about the system</a:t>
          </a:r>
          <a:endParaRPr lang="en-US" sz="1600" b="1" i="0" dirty="0">
            <a:solidFill>
              <a:srgbClr val="000000"/>
            </a:solidFill>
          </a:endParaRPr>
        </a:p>
      </dgm:t>
    </dgm:pt>
    <dgm:pt modelId="{4ACFB5AB-73D2-EA4B-B01C-BBFDF5C51C0E}" type="parTrans" cxnId="{022C0A09-244B-7A49-AB31-A441BC468EC5}">
      <dgm:prSet/>
      <dgm:spPr/>
      <dgm:t>
        <a:bodyPr/>
        <a:lstStyle/>
        <a:p>
          <a:endParaRPr lang="en-US"/>
        </a:p>
      </dgm:t>
    </dgm:pt>
    <dgm:pt modelId="{EFCADA5F-5FA2-8545-A1AF-096F7F960452}" type="sibTrans" cxnId="{022C0A09-244B-7A49-AB31-A441BC468EC5}">
      <dgm:prSet/>
      <dgm:spPr/>
      <dgm:t>
        <a:bodyPr/>
        <a:lstStyle/>
        <a:p>
          <a:endParaRPr lang="en-US"/>
        </a:p>
      </dgm:t>
    </dgm:pt>
    <dgm:pt modelId="{2835BCE4-9ADF-F64C-8AEF-839D45383373}">
      <dgm:prSet custT="1"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pPr rtl="0"/>
          <a:r>
            <a:rPr lang="en-US" sz="1600" b="1" i="0" dirty="0" smtClean="0">
              <a:solidFill>
                <a:srgbClr val="000000"/>
              </a:solidFill>
            </a:rPr>
            <a:t>Automating operational, time consuming and repetitive tasks</a:t>
          </a:r>
          <a:endParaRPr lang="en-US" sz="1600" b="1" i="0" dirty="0">
            <a:solidFill>
              <a:srgbClr val="000000"/>
            </a:solidFill>
          </a:endParaRPr>
        </a:p>
      </dgm:t>
    </dgm:pt>
    <dgm:pt modelId="{3DB0BB48-6258-2441-98F8-FD8F298E1092}" type="parTrans" cxnId="{5E3489F0-FA27-8042-AB12-A163AD6DCE1B}">
      <dgm:prSet/>
      <dgm:spPr/>
      <dgm:t>
        <a:bodyPr/>
        <a:lstStyle/>
        <a:p>
          <a:endParaRPr lang="en-US"/>
        </a:p>
      </dgm:t>
    </dgm:pt>
    <dgm:pt modelId="{DBC371AF-D932-694E-B7FB-A923DA4E6B5E}" type="sibTrans" cxnId="{5E3489F0-FA27-8042-AB12-A163AD6DCE1B}">
      <dgm:prSet/>
      <dgm:spPr/>
      <dgm:t>
        <a:bodyPr/>
        <a:lstStyle/>
        <a:p>
          <a:endParaRPr lang="en-US"/>
        </a:p>
      </dgm:t>
    </dgm:pt>
    <dgm:pt modelId="{79ED447E-1C5A-5F49-9623-DA9C3EE828A3}">
      <dgm:prSet custT="1"/>
      <dgm:spPr/>
      <dgm:t>
        <a:bodyPr/>
        <a:lstStyle/>
        <a:p>
          <a:pPr rtl="0"/>
          <a:r>
            <a:rPr lang="en-US" sz="1600" b="1" i="0" dirty="0" smtClean="0">
              <a:solidFill>
                <a:schemeClr val="accent1">
                  <a:lumMod val="50000"/>
                </a:schemeClr>
              </a:solidFill>
            </a:rPr>
            <a:t>Application “minimal resources” requirements</a:t>
          </a:r>
          <a:endParaRPr lang="en-US" sz="1600" b="1" dirty="0">
            <a:solidFill>
              <a:schemeClr val="accent1">
                <a:lumMod val="50000"/>
              </a:schemeClr>
            </a:solidFill>
          </a:endParaRPr>
        </a:p>
      </dgm:t>
    </dgm:pt>
    <dgm:pt modelId="{40D35496-6CA9-8147-A30B-EBF79523F920}" type="parTrans" cxnId="{C139FDF9-EC58-8D44-924F-9706DF44612B}">
      <dgm:prSet/>
      <dgm:spPr/>
      <dgm:t>
        <a:bodyPr/>
        <a:lstStyle/>
        <a:p>
          <a:endParaRPr lang="en-US"/>
        </a:p>
      </dgm:t>
    </dgm:pt>
    <dgm:pt modelId="{F571A6B6-07DD-384B-9623-0D87D0361DE4}" type="sibTrans" cxnId="{C139FDF9-EC58-8D44-924F-9706DF44612B}">
      <dgm:prSet/>
      <dgm:spPr/>
      <dgm:t>
        <a:bodyPr/>
        <a:lstStyle/>
        <a:p>
          <a:endParaRPr lang="en-US"/>
        </a:p>
      </dgm:t>
    </dgm:pt>
    <dgm:pt modelId="{E982A731-5369-4140-A7B9-3A514AC0D35E}">
      <dgm:prSet custT="1"/>
      <dgm:spPr/>
      <dgm:t>
        <a:bodyPr/>
        <a:lstStyle/>
        <a:p>
          <a:pPr rtl="0"/>
          <a:r>
            <a:rPr lang="en-US" sz="1600" b="1" dirty="0" smtClean="0">
              <a:solidFill>
                <a:schemeClr val="accent1">
                  <a:lumMod val="50000"/>
                </a:schemeClr>
              </a:solidFill>
            </a:rPr>
            <a:t>Monitoring and troubleshooting</a:t>
          </a:r>
          <a:endParaRPr lang="en-US" sz="1600" b="1" dirty="0">
            <a:solidFill>
              <a:schemeClr val="accent1">
                <a:lumMod val="50000"/>
              </a:schemeClr>
            </a:solidFill>
          </a:endParaRPr>
        </a:p>
      </dgm:t>
    </dgm:pt>
    <dgm:pt modelId="{C5225E6D-3513-1142-BC5B-7A2A1CD9E0C0}" type="parTrans" cxnId="{0CCF9C3D-7EDA-5243-A615-D1A6E914E3DD}">
      <dgm:prSet/>
      <dgm:spPr/>
      <dgm:t>
        <a:bodyPr/>
        <a:lstStyle/>
        <a:p>
          <a:endParaRPr lang="en-US"/>
        </a:p>
      </dgm:t>
    </dgm:pt>
    <dgm:pt modelId="{662B2CBA-8E1D-8940-BB03-E04C2A504D63}" type="sibTrans" cxnId="{0CCF9C3D-7EDA-5243-A615-D1A6E914E3DD}">
      <dgm:prSet/>
      <dgm:spPr/>
      <dgm:t>
        <a:bodyPr/>
        <a:lstStyle/>
        <a:p>
          <a:endParaRPr lang="en-US"/>
        </a:p>
      </dgm:t>
    </dgm:pt>
    <dgm:pt modelId="{D5463366-FC63-FE45-BF3E-DB930F00D113}">
      <dgm:prSet custT="1">
        <dgm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pPr rtl="0"/>
          <a:r>
            <a:rPr lang="en-US" sz="1600" b="1" i="0" dirty="0" smtClean="0">
              <a:solidFill>
                <a:srgbClr val="000000"/>
              </a:solidFill>
            </a:rPr>
            <a:t>Automate service delivery - provide seamless integration of </a:t>
          </a:r>
          <a:r>
            <a:rPr lang="en-US" sz="1600" b="1" i="0" dirty="0" err="1" smtClean="0">
              <a:solidFill>
                <a:srgbClr val="000000"/>
              </a:solidFill>
            </a:rPr>
            <a:t>hw</a:t>
          </a:r>
          <a:r>
            <a:rPr lang="en-US" sz="1600" b="1" i="0" dirty="0" smtClean="0">
              <a:solidFill>
                <a:srgbClr val="000000"/>
              </a:solidFill>
            </a:rPr>
            <a:t>/</a:t>
          </a:r>
          <a:r>
            <a:rPr lang="en-US" sz="1600" b="1" i="0" dirty="0" err="1" smtClean="0">
              <a:solidFill>
                <a:srgbClr val="000000"/>
              </a:solidFill>
            </a:rPr>
            <a:t>sw</a:t>
          </a:r>
          <a:endParaRPr lang="en-US" sz="1600" b="1" i="0" dirty="0">
            <a:solidFill>
              <a:srgbClr val="000000"/>
            </a:solidFill>
          </a:endParaRPr>
        </a:p>
      </dgm:t>
    </dgm:pt>
    <dgm:pt modelId="{B9409706-E394-A145-BCBD-493F3B952D5A}" type="parTrans" cxnId="{D67F9B74-F8E4-2F4E-BA56-A30E1A19FB94}">
      <dgm:prSet/>
      <dgm:spPr/>
      <dgm:t>
        <a:bodyPr/>
        <a:lstStyle/>
        <a:p>
          <a:endParaRPr lang="en-US"/>
        </a:p>
      </dgm:t>
    </dgm:pt>
    <dgm:pt modelId="{BBE5A307-9F3A-3348-B292-96A9A847A8EA}" type="sibTrans" cxnId="{D67F9B74-F8E4-2F4E-BA56-A30E1A19FB94}">
      <dgm:prSet/>
      <dgm:spPr/>
      <dgm:t>
        <a:bodyPr/>
        <a:lstStyle/>
        <a:p>
          <a:endParaRPr lang="en-US"/>
        </a:p>
      </dgm:t>
    </dgm:pt>
    <dgm:pt modelId="{2779C1D1-403D-E047-9350-B3380F24A382}">
      <dgm:prSet custT="1"/>
      <dgm:spPr/>
      <dgm:t>
        <a:bodyPr/>
        <a:lstStyle/>
        <a:p>
          <a:pPr rtl="0"/>
          <a:r>
            <a:rPr lang="en-US" sz="1600" b="1" i="0" dirty="0" smtClean="0">
              <a:solidFill>
                <a:srgbClr val="254061"/>
              </a:solidFill>
            </a:rPr>
            <a:t>Provisioning </a:t>
          </a:r>
          <a:r>
            <a:rPr lang="en-US" sz="1600" b="1" dirty="0" smtClean="0">
              <a:solidFill>
                <a:srgbClr val="254061"/>
              </a:solidFill>
            </a:rPr>
            <a:t>in reproducible way - enables to clone multiple servers</a:t>
          </a:r>
          <a:endParaRPr lang="en-US" sz="1600" b="1" dirty="0">
            <a:solidFill>
              <a:srgbClr val="254061"/>
            </a:solidFill>
          </a:endParaRPr>
        </a:p>
      </dgm:t>
    </dgm:pt>
    <dgm:pt modelId="{95AEC2DB-9CCF-C744-888C-CCE8170EF5E8}" type="parTrans" cxnId="{BC269744-F671-1F47-B201-18ABE05E31F2}">
      <dgm:prSet/>
      <dgm:spPr/>
      <dgm:t>
        <a:bodyPr/>
        <a:lstStyle/>
        <a:p>
          <a:endParaRPr lang="en-US"/>
        </a:p>
      </dgm:t>
    </dgm:pt>
    <dgm:pt modelId="{3CD02D6E-9BD5-644E-A7E5-F815AED64F92}" type="sibTrans" cxnId="{BC269744-F671-1F47-B201-18ABE05E31F2}">
      <dgm:prSet/>
      <dgm:spPr/>
      <dgm:t>
        <a:bodyPr/>
        <a:lstStyle/>
        <a:p>
          <a:endParaRPr lang="en-US"/>
        </a:p>
      </dgm:t>
    </dgm:pt>
    <dgm:pt modelId="{4E40B719-E4D9-5946-BA95-5F3EF7553D7A}">
      <dgm:prSet custT="1"/>
      <dgm:spPr/>
      <dgm:t>
        <a:bodyPr/>
        <a:lstStyle/>
        <a:p>
          <a:pPr rtl="0"/>
          <a:r>
            <a:rPr lang="en-US" sz="1600" b="1" i="0" dirty="0" smtClean="0">
              <a:solidFill>
                <a:srgbClr val="254061"/>
              </a:solidFill>
            </a:rPr>
            <a:t>Cut build time from days to hours</a:t>
          </a:r>
          <a:endParaRPr lang="en-US" sz="1600" b="1" dirty="0">
            <a:solidFill>
              <a:srgbClr val="254061"/>
            </a:solidFill>
          </a:endParaRPr>
        </a:p>
      </dgm:t>
    </dgm:pt>
    <dgm:pt modelId="{5DA5E7FD-4218-9C42-B655-ECF8865829D2}" type="parTrans" cxnId="{481415F7-DD78-8C42-BA19-C14D39B98CF8}">
      <dgm:prSet/>
      <dgm:spPr/>
      <dgm:t>
        <a:bodyPr/>
        <a:lstStyle/>
        <a:p>
          <a:endParaRPr lang="en-US"/>
        </a:p>
      </dgm:t>
    </dgm:pt>
    <dgm:pt modelId="{9B3B0A91-5AE1-3743-85B0-7587F409CC0E}" type="sibTrans" cxnId="{481415F7-DD78-8C42-BA19-C14D39B98CF8}">
      <dgm:prSet/>
      <dgm:spPr/>
      <dgm:t>
        <a:bodyPr/>
        <a:lstStyle/>
        <a:p>
          <a:endParaRPr lang="en-US"/>
        </a:p>
      </dgm:t>
    </dgm:pt>
    <dgm:pt modelId="{16E96DEE-82C2-B640-B6F1-01BB94233C86}">
      <dgm:prSet custT="1"/>
      <dgm:spPr/>
      <dgm:t>
        <a:bodyPr/>
        <a:lstStyle/>
        <a:p>
          <a:pPr rtl="0"/>
          <a:r>
            <a:rPr lang="en-US" sz="1600" b="1" dirty="0" smtClean="0">
              <a:solidFill>
                <a:srgbClr val="254061"/>
              </a:solidFill>
            </a:rPr>
            <a:t>Know your system real-time status: what is installed, what version, configuration</a:t>
          </a:r>
          <a:endParaRPr lang="en-US" sz="1600" b="1" i="0" dirty="0">
            <a:solidFill>
              <a:srgbClr val="254061"/>
            </a:solidFill>
          </a:endParaRPr>
        </a:p>
      </dgm:t>
    </dgm:pt>
    <dgm:pt modelId="{28F04671-F1C7-AC43-A30A-889EE62F56ED}" type="parTrans" cxnId="{BDA75A5D-5611-5D4D-8F87-892A6DC6959B}">
      <dgm:prSet/>
      <dgm:spPr/>
      <dgm:t>
        <a:bodyPr/>
        <a:lstStyle/>
        <a:p>
          <a:endParaRPr lang="en-US"/>
        </a:p>
      </dgm:t>
    </dgm:pt>
    <dgm:pt modelId="{B7FEC515-7125-B34A-945C-3D10E3670378}" type="sibTrans" cxnId="{BDA75A5D-5611-5D4D-8F87-892A6DC6959B}">
      <dgm:prSet/>
      <dgm:spPr/>
      <dgm:t>
        <a:bodyPr/>
        <a:lstStyle/>
        <a:p>
          <a:endParaRPr lang="en-US"/>
        </a:p>
      </dgm:t>
    </dgm:pt>
    <dgm:pt modelId="{86D161E3-F820-7A42-8A30-30DDB6E480E3}">
      <dgm:prSet custT="1"/>
      <dgm:spPr/>
      <dgm:t>
        <a:bodyPr/>
        <a:lstStyle/>
        <a:p>
          <a:pPr rtl="0"/>
          <a:r>
            <a:rPr lang="en-US" sz="1600" b="1" dirty="0" smtClean="0">
              <a:solidFill>
                <a:srgbClr val="254061"/>
              </a:solidFill>
            </a:rPr>
            <a:t>Robust system: can reliably build and rebuild</a:t>
          </a:r>
          <a:endParaRPr lang="en-US" sz="1600" b="1" dirty="0">
            <a:solidFill>
              <a:srgbClr val="254061"/>
            </a:solidFill>
          </a:endParaRPr>
        </a:p>
      </dgm:t>
    </dgm:pt>
    <dgm:pt modelId="{D03B9B90-D08D-AE4C-BE2E-CD943CDC254C}" type="parTrans" cxnId="{7D3C4627-6BDA-AE43-B4F4-5CDD9DBD40FA}">
      <dgm:prSet/>
      <dgm:spPr/>
      <dgm:t>
        <a:bodyPr/>
        <a:lstStyle/>
        <a:p>
          <a:endParaRPr lang="en-US"/>
        </a:p>
      </dgm:t>
    </dgm:pt>
    <dgm:pt modelId="{AB777E7C-063B-C149-8CB5-ABB666F7A1E3}" type="sibTrans" cxnId="{7D3C4627-6BDA-AE43-B4F4-5CDD9DBD40FA}">
      <dgm:prSet/>
      <dgm:spPr/>
      <dgm:t>
        <a:bodyPr/>
        <a:lstStyle/>
        <a:p>
          <a:endParaRPr lang="en-US"/>
        </a:p>
      </dgm:t>
    </dgm:pt>
    <dgm:pt modelId="{0974D6B2-A6A8-6248-9702-2DABF95D34E4}">
      <dgm:prSet custT="1"/>
      <dgm:spPr/>
      <dgm:t>
        <a:bodyPr/>
        <a:lstStyle/>
        <a:p>
          <a:pPr rtl="0"/>
          <a:r>
            <a:rPr lang="en-US" sz="1600" b="1" dirty="0" smtClean="0">
              <a:solidFill>
                <a:schemeClr val="accent1">
                  <a:lumMod val="50000"/>
                </a:schemeClr>
              </a:solidFill>
            </a:rPr>
            <a:t>Software build, configuration, customization</a:t>
          </a:r>
          <a:endParaRPr lang="en-US" sz="1600" b="1" dirty="0">
            <a:solidFill>
              <a:schemeClr val="accent1">
                <a:lumMod val="50000"/>
              </a:schemeClr>
            </a:solidFill>
          </a:endParaRPr>
        </a:p>
      </dgm:t>
    </dgm:pt>
    <dgm:pt modelId="{7CA750A2-C9BA-554D-884F-98E2A4402AC4}" type="parTrans" cxnId="{730A2D83-0509-3645-B821-15D919DE4AE6}">
      <dgm:prSet/>
      <dgm:spPr/>
      <dgm:t>
        <a:bodyPr/>
        <a:lstStyle/>
        <a:p>
          <a:endParaRPr lang="en-US"/>
        </a:p>
      </dgm:t>
    </dgm:pt>
    <dgm:pt modelId="{E0F98DF1-66F3-334B-A5E6-DFFA0929F732}" type="sibTrans" cxnId="{730A2D83-0509-3645-B821-15D919DE4AE6}">
      <dgm:prSet/>
      <dgm:spPr/>
      <dgm:t>
        <a:bodyPr/>
        <a:lstStyle/>
        <a:p>
          <a:endParaRPr lang="en-US"/>
        </a:p>
      </dgm:t>
    </dgm:pt>
    <dgm:pt modelId="{3D088BEA-4CEC-884B-B1B4-AF276688B04C}">
      <dgm:prSet custT="1"/>
      <dgm:spPr/>
      <dgm:t>
        <a:bodyPr/>
        <a:lstStyle/>
        <a:p>
          <a:pPr rtl="0"/>
          <a:r>
            <a:rPr lang="en-US" sz="1600" b="1" dirty="0" smtClean="0">
              <a:solidFill>
                <a:srgbClr val="254061"/>
              </a:solidFill>
            </a:rPr>
            <a:t>Robust system: can reliably build and rebuild </a:t>
          </a:r>
          <a:endParaRPr lang="en-US" sz="1600" b="1" dirty="0">
            <a:solidFill>
              <a:srgbClr val="254061"/>
            </a:solidFill>
          </a:endParaRPr>
        </a:p>
      </dgm:t>
    </dgm:pt>
    <dgm:pt modelId="{933FB638-547E-1E41-A18D-6C4350C5865A}" type="parTrans" cxnId="{302136EE-838F-9C41-B2E7-2416008250EA}">
      <dgm:prSet/>
      <dgm:spPr/>
      <dgm:t>
        <a:bodyPr/>
        <a:lstStyle/>
        <a:p>
          <a:endParaRPr lang="en-US"/>
        </a:p>
      </dgm:t>
    </dgm:pt>
    <dgm:pt modelId="{7F2A32EC-BF2E-354A-861D-ABA6DD6A788D}" type="sibTrans" cxnId="{302136EE-838F-9C41-B2E7-2416008250EA}">
      <dgm:prSet/>
      <dgm:spPr/>
      <dgm:t>
        <a:bodyPr/>
        <a:lstStyle/>
        <a:p>
          <a:endParaRPr lang="en-US"/>
        </a:p>
      </dgm:t>
    </dgm:pt>
    <dgm:pt modelId="{B15403E0-16EE-1E4B-93B3-DBC9B365699B}">
      <dgm:prSet custT="1"/>
      <dgm:spPr/>
      <dgm:t>
        <a:bodyPr/>
        <a:lstStyle/>
        <a:p>
          <a:pPr rtl="0"/>
          <a:r>
            <a:rPr lang="en-US" sz="1600" b="1" dirty="0" smtClean="0">
              <a:solidFill>
                <a:srgbClr val="254061"/>
              </a:solidFill>
            </a:rPr>
            <a:t>Enable operational efficiency and flexibility: deployment and operation of servers  </a:t>
          </a:r>
          <a:endParaRPr lang="en-US" sz="1600" b="1" dirty="0">
            <a:solidFill>
              <a:srgbClr val="254061"/>
            </a:solidFill>
          </a:endParaRPr>
        </a:p>
      </dgm:t>
    </dgm:pt>
    <dgm:pt modelId="{25227D63-BA3C-8C4B-BD62-A72F8BA530A4}" type="parTrans" cxnId="{2EC231F8-1DEE-544E-904D-9F637E6A4768}">
      <dgm:prSet/>
      <dgm:spPr/>
      <dgm:t>
        <a:bodyPr/>
        <a:lstStyle/>
        <a:p>
          <a:endParaRPr lang="en-US"/>
        </a:p>
      </dgm:t>
    </dgm:pt>
    <dgm:pt modelId="{34B746A8-7542-324D-A585-1E7CAE9302AC}" type="sibTrans" cxnId="{2EC231F8-1DEE-544E-904D-9F637E6A4768}">
      <dgm:prSet/>
      <dgm:spPr/>
      <dgm:t>
        <a:bodyPr/>
        <a:lstStyle/>
        <a:p>
          <a:endParaRPr lang="en-US"/>
        </a:p>
      </dgm:t>
    </dgm:pt>
    <dgm:pt modelId="{4B500A06-13C1-334E-BB87-A81298B9D291}">
      <dgm:prSet custT="1"/>
      <dgm:spPr/>
      <dgm:t>
        <a:bodyPr/>
        <a:lstStyle/>
        <a:p>
          <a:pPr rtl="0"/>
          <a:r>
            <a:rPr lang="en-US" sz="1600" b="1" dirty="0" smtClean="0">
              <a:solidFill>
                <a:srgbClr val="254061"/>
              </a:solidFill>
            </a:rPr>
            <a:t>An absolute prerequisite for migration to the cloud </a:t>
          </a:r>
          <a:endParaRPr lang="en-US" sz="1600" b="1" dirty="0">
            <a:solidFill>
              <a:srgbClr val="254061"/>
            </a:solidFill>
          </a:endParaRPr>
        </a:p>
      </dgm:t>
    </dgm:pt>
    <dgm:pt modelId="{281106EB-4BDA-E943-9D38-9C0460BC23F8}" type="parTrans" cxnId="{DB8C8987-BCE9-F946-BBE2-6736F8639500}">
      <dgm:prSet/>
      <dgm:spPr/>
      <dgm:t>
        <a:bodyPr/>
        <a:lstStyle/>
        <a:p>
          <a:endParaRPr lang="en-US"/>
        </a:p>
      </dgm:t>
    </dgm:pt>
    <dgm:pt modelId="{0517F6F3-C142-4641-9AC0-59A95445A2FB}" type="sibTrans" cxnId="{DB8C8987-BCE9-F946-BBE2-6736F8639500}">
      <dgm:prSet/>
      <dgm:spPr/>
      <dgm:t>
        <a:bodyPr/>
        <a:lstStyle/>
        <a:p>
          <a:endParaRPr lang="en-US"/>
        </a:p>
      </dgm:t>
    </dgm:pt>
    <dgm:pt modelId="{E3D42731-DF2D-F945-B810-A93B60A4BD1C}" type="pres">
      <dgm:prSet presAssocID="{95DBDB4D-BAD9-0543-9278-6A84346474E4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0AA07B1-44BB-EE4B-8D31-4CF1215A4953}" type="pres">
      <dgm:prSet presAssocID="{A7602D53-3AF0-C24E-8AAB-D1A9BA186CED}" presName="parentLin" presStyleCnt="0"/>
      <dgm:spPr/>
      <dgm:t>
        <a:bodyPr/>
        <a:lstStyle/>
        <a:p>
          <a:endParaRPr lang="en-US"/>
        </a:p>
      </dgm:t>
    </dgm:pt>
    <dgm:pt modelId="{19D63A98-E0C6-CC47-A4ED-D52EC2F7DDC6}" type="pres">
      <dgm:prSet presAssocID="{A7602D53-3AF0-C24E-8AAB-D1A9BA186CED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47BA7920-D0EB-B746-B34D-E24709A4961A}" type="pres">
      <dgm:prSet presAssocID="{A7602D53-3AF0-C24E-8AAB-D1A9BA186CED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41F6D7-5376-C84C-9951-0073F9D66797}" type="pres">
      <dgm:prSet presAssocID="{A7602D53-3AF0-C24E-8AAB-D1A9BA186CED}" presName="negativeSpace" presStyleCnt="0"/>
      <dgm:spPr/>
      <dgm:t>
        <a:bodyPr/>
        <a:lstStyle/>
        <a:p>
          <a:endParaRPr lang="en-US"/>
        </a:p>
      </dgm:t>
    </dgm:pt>
    <dgm:pt modelId="{1BCED291-F428-C045-88CF-E936BEF3A4D2}" type="pres">
      <dgm:prSet presAssocID="{A7602D53-3AF0-C24E-8AAB-D1A9BA186CED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0FAF628-3DB7-5A47-954A-EA26279227F4}" type="pres">
      <dgm:prSet presAssocID="{EFCADA5F-5FA2-8545-A1AF-096F7F960452}" presName="spaceBetweenRectangles" presStyleCnt="0"/>
      <dgm:spPr/>
      <dgm:t>
        <a:bodyPr/>
        <a:lstStyle/>
        <a:p>
          <a:endParaRPr lang="en-US"/>
        </a:p>
      </dgm:t>
    </dgm:pt>
    <dgm:pt modelId="{C5C1DA5C-2D32-D14B-9E55-21B329D51B94}" type="pres">
      <dgm:prSet presAssocID="{2835BCE4-9ADF-F64C-8AEF-839D45383373}" presName="parentLin" presStyleCnt="0"/>
      <dgm:spPr/>
      <dgm:t>
        <a:bodyPr/>
        <a:lstStyle/>
        <a:p>
          <a:endParaRPr lang="en-US"/>
        </a:p>
      </dgm:t>
    </dgm:pt>
    <dgm:pt modelId="{33A1294E-497F-A546-9656-0D6BCF1AF0D3}" type="pres">
      <dgm:prSet presAssocID="{2835BCE4-9ADF-F64C-8AEF-839D45383373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B2F474B5-FD63-CF4E-9383-9DB6B8CB834C}" type="pres">
      <dgm:prSet presAssocID="{2835BCE4-9ADF-F64C-8AEF-839D45383373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24BD9D-311C-3C4E-A212-6F63FCBECC83}" type="pres">
      <dgm:prSet presAssocID="{2835BCE4-9ADF-F64C-8AEF-839D45383373}" presName="negativeSpace" presStyleCnt="0"/>
      <dgm:spPr/>
      <dgm:t>
        <a:bodyPr/>
        <a:lstStyle/>
        <a:p>
          <a:endParaRPr lang="en-US"/>
        </a:p>
      </dgm:t>
    </dgm:pt>
    <dgm:pt modelId="{F7672626-12B8-F14D-BB74-A82EE4629F62}" type="pres">
      <dgm:prSet presAssocID="{2835BCE4-9ADF-F64C-8AEF-839D45383373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CB9E94-1E56-504A-875C-473F1DC2EC0C}" type="pres">
      <dgm:prSet presAssocID="{DBC371AF-D932-694E-B7FB-A923DA4E6B5E}" presName="spaceBetweenRectangles" presStyleCnt="0"/>
      <dgm:spPr/>
      <dgm:t>
        <a:bodyPr/>
        <a:lstStyle/>
        <a:p>
          <a:endParaRPr lang="en-US"/>
        </a:p>
      </dgm:t>
    </dgm:pt>
    <dgm:pt modelId="{A19E2DDD-130F-CC44-8955-F5E1B2C35CA3}" type="pres">
      <dgm:prSet presAssocID="{D5463366-FC63-FE45-BF3E-DB930F00D113}" presName="parentLin" presStyleCnt="0"/>
      <dgm:spPr/>
      <dgm:t>
        <a:bodyPr/>
        <a:lstStyle/>
        <a:p>
          <a:endParaRPr lang="en-US"/>
        </a:p>
      </dgm:t>
    </dgm:pt>
    <dgm:pt modelId="{55151915-B06F-A84E-B33E-F979A0A0DEDC}" type="pres">
      <dgm:prSet presAssocID="{D5463366-FC63-FE45-BF3E-DB930F00D113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A54AB5AF-85EF-854C-9CA2-4ADB97F2CEEA}" type="pres">
      <dgm:prSet presAssocID="{D5463366-FC63-FE45-BF3E-DB930F00D113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7041F0-720D-8244-BB63-5C2FD2BC63F3}" type="pres">
      <dgm:prSet presAssocID="{D5463366-FC63-FE45-BF3E-DB930F00D113}" presName="negativeSpace" presStyleCnt="0"/>
      <dgm:spPr/>
      <dgm:t>
        <a:bodyPr/>
        <a:lstStyle/>
        <a:p>
          <a:endParaRPr lang="en-US"/>
        </a:p>
      </dgm:t>
    </dgm:pt>
    <dgm:pt modelId="{870AF94B-4D4A-6E40-94CF-FF76DD025547}" type="pres">
      <dgm:prSet presAssocID="{D5463366-FC63-FE45-BF3E-DB930F00D113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EC1D14D-6255-FC44-90DF-98AAB6E1AC9B}" type="presOf" srcId="{D5463366-FC63-FE45-BF3E-DB930F00D113}" destId="{55151915-B06F-A84E-B33E-F979A0A0DEDC}" srcOrd="0" destOrd="0" presId="urn:microsoft.com/office/officeart/2005/8/layout/list1"/>
    <dgm:cxn modelId="{E7DB8A31-7211-0F42-AE15-1FFCAE3FC76A}" type="presOf" srcId="{2779C1D1-403D-E047-9350-B3380F24A382}" destId="{870AF94B-4D4A-6E40-94CF-FF76DD025547}" srcOrd="0" destOrd="2" presId="urn:microsoft.com/office/officeart/2005/8/layout/list1"/>
    <dgm:cxn modelId="{BDA75A5D-5611-5D4D-8F87-892A6DC6959B}" srcId="{A7602D53-3AF0-C24E-8AAB-D1A9BA186CED}" destId="{16E96DEE-82C2-B640-B6F1-01BB94233C86}" srcOrd="0" destOrd="0" parTransId="{28F04671-F1C7-AC43-A30A-889EE62F56ED}" sibTransId="{B7FEC515-7125-B34A-945C-3D10E3670378}"/>
    <dgm:cxn modelId="{81E60CD0-11F8-B848-827F-576D58983463}" type="presOf" srcId="{A7602D53-3AF0-C24E-8AAB-D1A9BA186CED}" destId="{19D63A98-E0C6-CC47-A4ED-D52EC2F7DDC6}" srcOrd="0" destOrd="0" presId="urn:microsoft.com/office/officeart/2005/8/layout/list1"/>
    <dgm:cxn modelId="{AE97893B-02D5-F34D-8E93-DE090C35BC7A}" type="presOf" srcId="{2835BCE4-9ADF-F64C-8AEF-839D45383373}" destId="{B2F474B5-FD63-CF4E-9383-9DB6B8CB834C}" srcOrd="1" destOrd="0" presId="urn:microsoft.com/office/officeart/2005/8/layout/list1"/>
    <dgm:cxn modelId="{5E3489F0-FA27-8042-AB12-A163AD6DCE1B}" srcId="{95DBDB4D-BAD9-0543-9278-6A84346474E4}" destId="{2835BCE4-9ADF-F64C-8AEF-839D45383373}" srcOrd="1" destOrd="0" parTransId="{3DB0BB48-6258-2441-98F8-FD8F298E1092}" sibTransId="{DBC371AF-D932-694E-B7FB-A923DA4E6B5E}"/>
    <dgm:cxn modelId="{730A2D83-0509-3645-B821-15D919DE4AE6}" srcId="{2835BCE4-9ADF-F64C-8AEF-839D45383373}" destId="{0974D6B2-A6A8-6248-9702-2DABF95D34E4}" srcOrd="0" destOrd="0" parTransId="{7CA750A2-C9BA-554D-884F-98E2A4402AC4}" sibTransId="{E0F98DF1-66F3-334B-A5E6-DFFA0929F732}"/>
    <dgm:cxn modelId="{FA9A5A11-5B1D-3C4E-BEE4-6EED3CCE0767}" type="presOf" srcId="{D5463366-FC63-FE45-BF3E-DB930F00D113}" destId="{A54AB5AF-85EF-854C-9CA2-4ADB97F2CEEA}" srcOrd="1" destOrd="0" presId="urn:microsoft.com/office/officeart/2005/8/layout/list1"/>
    <dgm:cxn modelId="{CA0E29D9-437B-F34D-B670-B8A82FCA41F1}" type="presOf" srcId="{2835BCE4-9ADF-F64C-8AEF-839D45383373}" destId="{33A1294E-497F-A546-9656-0D6BCF1AF0D3}" srcOrd="0" destOrd="0" presId="urn:microsoft.com/office/officeart/2005/8/layout/list1"/>
    <dgm:cxn modelId="{A670F60D-0A44-5242-88DD-C2AA97851B6D}" type="presOf" srcId="{B15403E0-16EE-1E4B-93B3-DBC9B365699B}" destId="{1BCED291-F428-C045-88CF-E936BEF3A4D2}" srcOrd="0" destOrd="2" presId="urn:microsoft.com/office/officeart/2005/8/layout/list1"/>
    <dgm:cxn modelId="{9769A085-A1D7-E24F-BFED-2B63F277E27E}" type="presOf" srcId="{4E40B719-E4D9-5946-BA95-5F3EF7553D7A}" destId="{870AF94B-4D4A-6E40-94CF-FF76DD025547}" srcOrd="0" destOrd="1" presId="urn:microsoft.com/office/officeart/2005/8/layout/list1"/>
    <dgm:cxn modelId="{BC269744-F671-1F47-B201-18ABE05E31F2}" srcId="{D5463366-FC63-FE45-BF3E-DB930F00D113}" destId="{2779C1D1-403D-E047-9350-B3380F24A382}" srcOrd="2" destOrd="0" parTransId="{95AEC2DB-9CCF-C744-888C-CCE8170EF5E8}" sibTransId="{3CD02D6E-9BD5-644E-A7E5-F815AED64F92}"/>
    <dgm:cxn modelId="{7D3C4627-6BDA-AE43-B4F4-5CDD9DBD40FA}" srcId="{A7602D53-3AF0-C24E-8AAB-D1A9BA186CED}" destId="{86D161E3-F820-7A42-8A30-30DDB6E480E3}" srcOrd="1" destOrd="0" parTransId="{D03B9B90-D08D-AE4C-BE2E-CD943CDC254C}" sibTransId="{AB777E7C-063B-C149-8CB5-ABB666F7A1E3}"/>
    <dgm:cxn modelId="{AA1F2C80-7F5E-4F4D-AFEE-1EA7CFF92273}" type="presOf" srcId="{16E96DEE-82C2-B640-B6F1-01BB94233C86}" destId="{1BCED291-F428-C045-88CF-E936BEF3A4D2}" srcOrd="0" destOrd="0" presId="urn:microsoft.com/office/officeart/2005/8/layout/list1"/>
    <dgm:cxn modelId="{302136EE-838F-9C41-B2E7-2416008250EA}" srcId="{D5463366-FC63-FE45-BF3E-DB930F00D113}" destId="{3D088BEA-4CEC-884B-B1B4-AF276688B04C}" srcOrd="0" destOrd="0" parTransId="{933FB638-547E-1E41-A18D-6C4350C5865A}" sibTransId="{7F2A32EC-BF2E-354A-861D-ABA6DD6A788D}"/>
    <dgm:cxn modelId="{022C0A09-244B-7A49-AB31-A441BC468EC5}" srcId="{95DBDB4D-BAD9-0543-9278-6A84346474E4}" destId="{A7602D53-3AF0-C24E-8AAB-D1A9BA186CED}" srcOrd="0" destOrd="0" parTransId="{4ACFB5AB-73D2-EA4B-B01C-BBFDF5C51C0E}" sibTransId="{EFCADA5F-5FA2-8545-A1AF-096F7F960452}"/>
    <dgm:cxn modelId="{DB8C8987-BCE9-F946-BBE2-6736F8639500}" srcId="{D5463366-FC63-FE45-BF3E-DB930F00D113}" destId="{4B500A06-13C1-334E-BB87-A81298B9D291}" srcOrd="3" destOrd="0" parTransId="{281106EB-4BDA-E943-9D38-9C0460BC23F8}" sibTransId="{0517F6F3-C142-4641-9AC0-59A95445A2FB}"/>
    <dgm:cxn modelId="{D67F9B74-F8E4-2F4E-BA56-A30E1A19FB94}" srcId="{95DBDB4D-BAD9-0543-9278-6A84346474E4}" destId="{D5463366-FC63-FE45-BF3E-DB930F00D113}" srcOrd="2" destOrd="0" parTransId="{B9409706-E394-A145-BCBD-493F3B952D5A}" sibTransId="{BBE5A307-9F3A-3348-B292-96A9A847A8EA}"/>
    <dgm:cxn modelId="{9456B02C-EDB8-A743-8E8B-08C39970D66F}" type="presOf" srcId="{3D088BEA-4CEC-884B-B1B4-AF276688B04C}" destId="{870AF94B-4D4A-6E40-94CF-FF76DD025547}" srcOrd="0" destOrd="0" presId="urn:microsoft.com/office/officeart/2005/8/layout/list1"/>
    <dgm:cxn modelId="{73DC5DE4-13C9-7F4B-921E-643BD936D6B8}" type="presOf" srcId="{4B500A06-13C1-334E-BB87-A81298B9D291}" destId="{870AF94B-4D4A-6E40-94CF-FF76DD025547}" srcOrd="0" destOrd="3" presId="urn:microsoft.com/office/officeart/2005/8/layout/list1"/>
    <dgm:cxn modelId="{755B149F-004A-DC4A-A4CA-443FFAA64561}" type="presOf" srcId="{E982A731-5369-4140-A7B9-3A514AC0D35E}" destId="{F7672626-12B8-F14D-BB74-A82EE4629F62}" srcOrd="0" destOrd="2" presId="urn:microsoft.com/office/officeart/2005/8/layout/list1"/>
    <dgm:cxn modelId="{37EA03E0-7297-3048-9A23-D6CF5AAB917D}" type="presOf" srcId="{0974D6B2-A6A8-6248-9702-2DABF95D34E4}" destId="{F7672626-12B8-F14D-BB74-A82EE4629F62}" srcOrd="0" destOrd="0" presId="urn:microsoft.com/office/officeart/2005/8/layout/list1"/>
    <dgm:cxn modelId="{C139FDF9-EC58-8D44-924F-9706DF44612B}" srcId="{2835BCE4-9ADF-F64C-8AEF-839D45383373}" destId="{79ED447E-1C5A-5F49-9623-DA9C3EE828A3}" srcOrd="1" destOrd="0" parTransId="{40D35496-6CA9-8147-A30B-EBF79523F920}" sibTransId="{F571A6B6-07DD-384B-9623-0D87D0361DE4}"/>
    <dgm:cxn modelId="{BD72E96C-2304-0645-B3F0-E266707AB3D9}" type="presOf" srcId="{86D161E3-F820-7A42-8A30-30DDB6E480E3}" destId="{1BCED291-F428-C045-88CF-E936BEF3A4D2}" srcOrd="0" destOrd="1" presId="urn:microsoft.com/office/officeart/2005/8/layout/list1"/>
    <dgm:cxn modelId="{481415F7-DD78-8C42-BA19-C14D39B98CF8}" srcId="{D5463366-FC63-FE45-BF3E-DB930F00D113}" destId="{4E40B719-E4D9-5946-BA95-5F3EF7553D7A}" srcOrd="1" destOrd="0" parTransId="{5DA5E7FD-4218-9C42-B655-ECF8865829D2}" sibTransId="{9B3B0A91-5AE1-3743-85B0-7587F409CC0E}"/>
    <dgm:cxn modelId="{36A3AE69-0C75-7B4D-9969-CEF015FA3CED}" type="presOf" srcId="{95DBDB4D-BAD9-0543-9278-6A84346474E4}" destId="{E3D42731-DF2D-F945-B810-A93B60A4BD1C}" srcOrd="0" destOrd="0" presId="urn:microsoft.com/office/officeart/2005/8/layout/list1"/>
    <dgm:cxn modelId="{0CCF9C3D-7EDA-5243-A615-D1A6E914E3DD}" srcId="{2835BCE4-9ADF-F64C-8AEF-839D45383373}" destId="{E982A731-5369-4140-A7B9-3A514AC0D35E}" srcOrd="2" destOrd="0" parTransId="{C5225E6D-3513-1142-BC5B-7A2A1CD9E0C0}" sibTransId="{662B2CBA-8E1D-8940-BB03-E04C2A504D63}"/>
    <dgm:cxn modelId="{D9CFA39D-3347-E24E-BDF6-44486C6F6378}" type="presOf" srcId="{A7602D53-3AF0-C24E-8AAB-D1A9BA186CED}" destId="{47BA7920-D0EB-B746-B34D-E24709A4961A}" srcOrd="1" destOrd="0" presId="urn:microsoft.com/office/officeart/2005/8/layout/list1"/>
    <dgm:cxn modelId="{2EC231F8-1DEE-544E-904D-9F637E6A4768}" srcId="{A7602D53-3AF0-C24E-8AAB-D1A9BA186CED}" destId="{B15403E0-16EE-1E4B-93B3-DBC9B365699B}" srcOrd="2" destOrd="0" parTransId="{25227D63-BA3C-8C4B-BD62-A72F8BA530A4}" sibTransId="{34B746A8-7542-324D-A585-1E7CAE9302AC}"/>
    <dgm:cxn modelId="{692F7B7B-7D5D-E342-B63E-1D71C8648E05}" type="presOf" srcId="{79ED447E-1C5A-5F49-9623-DA9C3EE828A3}" destId="{F7672626-12B8-F14D-BB74-A82EE4629F62}" srcOrd="0" destOrd="1" presId="urn:microsoft.com/office/officeart/2005/8/layout/list1"/>
    <dgm:cxn modelId="{315860D1-32BC-0541-B336-BE634E786DE0}" type="presParOf" srcId="{E3D42731-DF2D-F945-B810-A93B60A4BD1C}" destId="{E0AA07B1-44BB-EE4B-8D31-4CF1215A4953}" srcOrd="0" destOrd="0" presId="urn:microsoft.com/office/officeart/2005/8/layout/list1"/>
    <dgm:cxn modelId="{4AAA09EE-65EC-3A4B-BC0C-8DC0C2E87F0B}" type="presParOf" srcId="{E0AA07B1-44BB-EE4B-8D31-4CF1215A4953}" destId="{19D63A98-E0C6-CC47-A4ED-D52EC2F7DDC6}" srcOrd="0" destOrd="0" presId="urn:microsoft.com/office/officeart/2005/8/layout/list1"/>
    <dgm:cxn modelId="{C5FD98E7-459A-FE48-A060-B5955871E4E7}" type="presParOf" srcId="{E0AA07B1-44BB-EE4B-8D31-4CF1215A4953}" destId="{47BA7920-D0EB-B746-B34D-E24709A4961A}" srcOrd="1" destOrd="0" presId="urn:microsoft.com/office/officeart/2005/8/layout/list1"/>
    <dgm:cxn modelId="{78E40DAF-D1F1-CD4D-AF96-AD8AF54645B8}" type="presParOf" srcId="{E3D42731-DF2D-F945-B810-A93B60A4BD1C}" destId="{B741F6D7-5376-C84C-9951-0073F9D66797}" srcOrd="1" destOrd="0" presId="urn:microsoft.com/office/officeart/2005/8/layout/list1"/>
    <dgm:cxn modelId="{F76CB27F-156C-AD4B-9ABE-C2E20EF5EE03}" type="presParOf" srcId="{E3D42731-DF2D-F945-B810-A93B60A4BD1C}" destId="{1BCED291-F428-C045-88CF-E936BEF3A4D2}" srcOrd="2" destOrd="0" presId="urn:microsoft.com/office/officeart/2005/8/layout/list1"/>
    <dgm:cxn modelId="{50C55C73-03B5-B84D-AC29-B2312F035F40}" type="presParOf" srcId="{E3D42731-DF2D-F945-B810-A93B60A4BD1C}" destId="{C0FAF628-3DB7-5A47-954A-EA26279227F4}" srcOrd="3" destOrd="0" presId="urn:microsoft.com/office/officeart/2005/8/layout/list1"/>
    <dgm:cxn modelId="{27933A1B-98B9-7A4F-9E2E-2A06595DF444}" type="presParOf" srcId="{E3D42731-DF2D-F945-B810-A93B60A4BD1C}" destId="{C5C1DA5C-2D32-D14B-9E55-21B329D51B94}" srcOrd="4" destOrd="0" presId="urn:microsoft.com/office/officeart/2005/8/layout/list1"/>
    <dgm:cxn modelId="{454D77E1-CDE2-F841-AF3A-AA78DCB9D818}" type="presParOf" srcId="{C5C1DA5C-2D32-D14B-9E55-21B329D51B94}" destId="{33A1294E-497F-A546-9656-0D6BCF1AF0D3}" srcOrd="0" destOrd="0" presId="urn:microsoft.com/office/officeart/2005/8/layout/list1"/>
    <dgm:cxn modelId="{0BE3EA5B-518E-C94F-BCCD-3BE5FCFEF9FA}" type="presParOf" srcId="{C5C1DA5C-2D32-D14B-9E55-21B329D51B94}" destId="{B2F474B5-FD63-CF4E-9383-9DB6B8CB834C}" srcOrd="1" destOrd="0" presId="urn:microsoft.com/office/officeart/2005/8/layout/list1"/>
    <dgm:cxn modelId="{571B6B1D-642D-D346-A84B-80ED275F3DCC}" type="presParOf" srcId="{E3D42731-DF2D-F945-B810-A93B60A4BD1C}" destId="{C724BD9D-311C-3C4E-A212-6F63FCBECC83}" srcOrd="5" destOrd="0" presId="urn:microsoft.com/office/officeart/2005/8/layout/list1"/>
    <dgm:cxn modelId="{5006FD08-812A-5142-8169-4DB8DB8D3487}" type="presParOf" srcId="{E3D42731-DF2D-F945-B810-A93B60A4BD1C}" destId="{F7672626-12B8-F14D-BB74-A82EE4629F62}" srcOrd="6" destOrd="0" presId="urn:microsoft.com/office/officeart/2005/8/layout/list1"/>
    <dgm:cxn modelId="{81CE20F2-3DE0-6246-B414-D2244828CD6A}" type="presParOf" srcId="{E3D42731-DF2D-F945-B810-A93B60A4BD1C}" destId="{FFCB9E94-1E56-504A-875C-473F1DC2EC0C}" srcOrd="7" destOrd="0" presId="urn:microsoft.com/office/officeart/2005/8/layout/list1"/>
    <dgm:cxn modelId="{6A759A76-DF64-B042-9C4F-31A1457C52F9}" type="presParOf" srcId="{E3D42731-DF2D-F945-B810-A93B60A4BD1C}" destId="{A19E2DDD-130F-CC44-8955-F5E1B2C35CA3}" srcOrd="8" destOrd="0" presId="urn:microsoft.com/office/officeart/2005/8/layout/list1"/>
    <dgm:cxn modelId="{E5256F9A-8ABE-5544-824D-6D5A36CB4435}" type="presParOf" srcId="{A19E2DDD-130F-CC44-8955-F5E1B2C35CA3}" destId="{55151915-B06F-A84E-B33E-F979A0A0DEDC}" srcOrd="0" destOrd="0" presId="urn:microsoft.com/office/officeart/2005/8/layout/list1"/>
    <dgm:cxn modelId="{C57927B3-0682-4A44-92A4-C17FF59DB434}" type="presParOf" srcId="{A19E2DDD-130F-CC44-8955-F5E1B2C35CA3}" destId="{A54AB5AF-85EF-854C-9CA2-4ADB97F2CEEA}" srcOrd="1" destOrd="0" presId="urn:microsoft.com/office/officeart/2005/8/layout/list1"/>
    <dgm:cxn modelId="{2082FC15-4E94-BF43-9CBB-8F40C6CBF0E0}" type="presParOf" srcId="{E3D42731-DF2D-F945-B810-A93B60A4BD1C}" destId="{AA7041F0-720D-8244-BB63-5C2FD2BC63F3}" srcOrd="9" destOrd="0" presId="urn:microsoft.com/office/officeart/2005/8/layout/list1"/>
    <dgm:cxn modelId="{42FA835C-623F-204F-B7A3-96E68FBEE8AB}" type="presParOf" srcId="{E3D42731-DF2D-F945-B810-A93B60A4BD1C}" destId="{870AF94B-4D4A-6E40-94CF-FF76DD025547}" srcOrd="10" destOrd="0" presId="urn:microsoft.com/office/officeart/2005/8/layout/list1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4EFAF98-1A84-BA44-A22A-FB3EF35DB130}" type="doc">
      <dgm:prSet loTypeId="urn:microsoft.com/office/officeart/2005/8/layout/radial6" loCatId="cycle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3E79C14-BC96-C140-BD6B-0BCF1DCF4516}">
      <dgm:prSet phldrT="[Text]" custT="1"/>
      <dgm:spPr>
        <a:gradFill rotWithShape="0">
          <a:gsLst>
            <a:gs pos="0">
              <a:schemeClr val="accent5">
                <a:lumMod val="75000"/>
              </a:schemeClr>
            </a:gs>
            <a:gs pos="100000">
              <a:schemeClr val="accent5">
                <a:lumMod val="40000"/>
                <a:lumOff val="60000"/>
              </a:schemeClr>
            </a:gs>
          </a:gsLst>
        </a:gradFill>
      </dgm:spPr>
      <dgm:t>
        <a:bodyPr/>
        <a:lstStyle/>
        <a:p>
          <a:r>
            <a:rPr lang="en-US" sz="1600" b="1" dirty="0" smtClean="0">
              <a:solidFill>
                <a:schemeClr val="tx1"/>
              </a:solidFill>
            </a:rPr>
            <a:t>frontend</a:t>
          </a:r>
          <a:endParaRPr lang="en-US" sz="1600" b="1" dirty="0">
            <a:solidFill>
              <a:schemeClr val="tx1"/>
            </a:solidFill>
          </a:endParaRPr>
        </a:p>
      </dgm:t>
    </dgm:pt>
    <dgm:pt modelId="{E2CBD6E4-E3A5-2A4D-B08F-0343253C9141}" type="parTrans" cxnId="{BFE8A28C-4D48-794F-A00E-8E3743F87DB2}">
      <dgm:prSet/>
      <dgm:spPr/>
      <dgm:t>
        <a:bodyPr/>
        <a:lstStyle/>
        <a:p>
          <a:endParaRPr lang="en-US"/>
        </a:p>
      </dgm:t>
    </dgm:pt>
    <dgm:pt modelId="{5C493A8E-15B6-6C43-8399-5E730317C743}" type="sibTrans" cxnId="{BFE8A28C-4D48-794F-A00E-8E3743F87DB2}">
      <dgm:prSet/>
      <dgm:spPr/>
      <dgm:t>
        <a:bodyPr/>
        <a:lstStyle/>
        <a:p>
          <a:endParaRPr lang="en-US"/>
        </a:p>
      </dgm:t>
    </dgm:pt>
    <dgm:pt modelId="{F0E791F9-84D9-A342-B1FC-CD1FCA6BCAB7}">
      <dgm:prSet phldrT="[Text]" custT="1"/>
      <dgm:spPr/>
      <dgm:t>
        <a:bodyPr/>
        <a:lstStyle/>
        <a:p>
          <a:r>
            <a:rPr lang="en-US" sz="1400" b="1" dirty="0" smtClean="0">
              <a:solidFill>
                <a:schemeClr val="tx1"/>
              </a:solidFill>
            </a:rPr>
            <a:t>compute node N</a:t>
          </a:r>
          <a:endParaRPr lang="en-US" sz="1400" b="1" dirty="0">
            <a:solidFill>
              <a:schemeClr val="tx1"/>
            </a:solidFill>
          </a:endParaRPr>
        </a:p>
      </dgm:t>
    </dgm:pt>
    <dgm:pt modelId="{B0183F62-8418-274C-9117-826BA6FB31DF}" type="parTrans" cxnId="{56326821-663E-6443-9018-D6D530A7E8CC}">
      <dgm:prSet/>
      <dgm:spPr/>
      <dgm:t>
        <a:bodyPr/>
        <a:lstStyle/>
        <a:p>
          <a:endParaRPr lang="en-US"/>
        </a:p>
      </dgm:t>
    </dgm:pt>
    <dgm:pt modelId="{B0C868BE-DBAB-FB4D-8C37-E040706B3142}" type="sibTrans" cxnId="{56326821-663E-6443-9018-D6D530A7E8CC}">
      <dgm:prSet/>
      <dgm:spPr/>
      <dgm:t>
        <a:bodyPr/>
        <a:lstStyle/>
        <a:p>
          <a:endParaRPr lang="en-US"/>
        </a:p>
      </dgm:t>
    </dgm:pt>
    <dgm:pt modelId="{745514D1-B759-634F-AA6D-E1C80D649261}">
      <dgm:prSet phldrT="[Text]" custT="1"/>
      <dgm:spPr/>
      <dgm:t>
        <a:bodyPr/>
        <a:lstStyle/>
        <a:p>
          <a:endParaRPr lang="en-US" sz="1400" b="1" dirty="0">
            <a:solidFill>
              <a:srgbClr val="FDF0CA"/>
            </a:solidFill>
          </a:endParaRPr>
        </a:p>
      </dgm:t>
    </dgm:pt>
    <dgm:pt modelId="{7DF62867-F22F-EA49-BE0E-97786DDCB2AF}" type="parTrans" cxnId="{04435017-C67D-A843-8353-A723C6C1CA3F}">
      <dgm:prSet/>
      <dgm:spPr/>
      <dgm:t>
        <a:bodyPr/>
        <a:lstStyle/>
        <a:p>
          <a:endParaRPr lang="en-US"/>
        </a:p>
      </dgm:t>
    </dgm:pt>
    <dgm:pt modelId="{3302BA64-0471-BA41-8A44-81A01C4CFCB5}" type="sibTrans" cxnId="{04435017-C67D-A843-8353-A723C6C1CA3F}">
      <dgm:prSet/>
      <dgm:spPr/>
      <dgm:t>
        <a:bodyPr/>
        <a:lstStyle/>
        <a:p>
          <a:endParaRPr lang="en-US"/>
        </a:p>
      </dgm:t>
    </dgm:pt>
    <dgm:pt modelId="{D9D0D706-D1A0-CC46-AC7D-49F8C7E8CCD3}">
      <dgm:prSet phldrT="[Text]" custT="1"/>
      <dgm:spPr/>
      <dgm:t>
        <a:bodyPr/>
        <a:lstStyle/>
        <a:p>
          <a:endParaRPr lang="en-US"/>
        </a:p>
      </dgm:t>
    </dgm:pt>
    <dgm:pt modelId="{DF27C5E0-7EC6-CB45-93C6-1DFC5787D674}" type="parTrans" cxnId="{A5AA519B-58CC-3F48-9734-D648D0C584CA}">
      <dgm:prSet/>
      <dgm:spPr/>
      <dgm:t>
        <a:bodyPr/>
        <a:lstStyle/>
        <a:p>
          <a:endParaRPr lang="en-US"/>
        </a:p>
      </dgm:t>
    </dgm:pt>
    <dgm:pt modelId="{C522BF68-BBFD-A34D-B4DD-8F3BDD388D68}" type="sibTrans" cxnId="{A5AA519B-58CC-3F48-9734-D648D0C584CA}">
      <dgm:prSet/>
      <dgm:spPr/>
      <dgm:t>
        <a:bodyPr/>
        <a:lstStyle/>
        <a:p>
          <a:endParaRPr lang="en-US"/>
        </a:p>
      </dgm:t>
    </dgm:pt>
    <dgm:pt modelId="{6C623B1F-FBCF-C841-9334-4E56157E5B6D}">
      <dgm:prSet phldrT="[Text]" custT="1"/>
      <dgm:spPr/>
      <dgm:t>
        <a:bodyPr/>
        <a:lstStyle/>
        <a:p>
          <a:endParaRPr lang="en-US"/>
        </a:p>
      </dgm:t>
    </dgm:pt>
    <dgm:pt modelId="{233728B5-5872-0E4D-A25E-A6426FCE239A}" type="parTrans" cxnId="{7D5A4ABA-8843-F349-9D7A-63CCD1A9ED83}">
      <dgm:prSet/>
      <dgm:spPr/>
      <dgm:t>
        <a:bodyPr/>
        <a:lstStyle/>
        <a:p>
          <a:endParaRPr lang="en-US"/>
        </a:p>
      </dgm:t>
    </dgm:pt>
    <dgm:pt modelId="{9D6F049D-D844-E248-AC58-C82FC0F19144}" type="sibTrans" cxnId="{7D5A4ABA-8843-F349-9D7A-63CCD1A9ED83}">
      <dgm:prSet/>
      <dgm:spPr/>
      <dgm:t>
        <a:bodyPr/>
        <a:lstStyle/>
        <a:p>
          <a:endParaRPr lang="en-US"/>
        </a:p>
      </dgm:t>
    </dgm:pt>
    <dgm:pt modelId="{DB204516-E8BF-1847-A89D-57834579AED1}">
      <dgm:prSet/>
      <dgm:spPr/>
      <dgm:t>
        <a:bodyPr/>
        <a:lstStyle/>
        <a:p>
          <a:endParaRPr lang="en-US" dirty="0"/>
        </a:p>
      </dgm:t>
    </dgm:pt>
    <dgm:pt modelId="{8C58EAF8-00B3-5240-A947-7638BD30AEB0}" type="parTrans" cxnId="{87B617FD-3AB1-164C-B8C5-4B9E78147AE5}">
      <dgm:prSet/>
      <dgm:spPr/>
      <dgm:t>
        <a:bodyPr/>
        <a:lstStyle/>
        <a:p>
          <a:endParaRPr lang="en-US"/>
        </a:p>
      </dgm:t>
    </dgm:pt>
    <dgm:pt modelId="{B2761AFA-3AA1-3042-B675-C4351837F7D2}" type="sibTrans" cxnId="{87B617FD-3AB1-164C-B8C5-4B9E78147AE5}">
      <dgm:prSet/>
      <dgm:spPr/>
      <dgm:t>
        <a:bodyPr/>
        <a:lstStyle/>
        <a:p>
          <a:endParaRPr lang="en-US"/>
        </a:p>
      </dgm:t>
    </dgm:pt>
    <dgm:pt modelId="{CB14C27C-EDF7-BB4A-AE5B-16F05390CF13}">
      <dgm:prSet phldrT="[Text]" custT="1"/>
      <dgm:spPr>
        <a:solidFill>
          <a:schemeClr val="bg1">
            <a:lumMod val="95000"/>
            <a:alpha val="49000"/>
          </a:schemeClr>
        </a:solidFill>
      </dgm:spPr>
      <dgm:t>
        <a:bodyPr/>
        <a:lstStyle/>
        <a:p>
          <a:r>
            <a:rPr lang="en-US" sz="2400" b="1" dirty="0" smtClean="0">
              <a:solidFill>
                <a:schemeClr val="accent5">
                  <a:lumMod val="50000"/>
                </a:schemeClr>
              </a:solidFill>
            </a:rPr>
            <a:t> </a:t>
          </a:r>
        </a:p>
      </dgm:t>
    </dgm:pt>
    <dgm:pt modelId="{58A6B666-34C3-3E46-9E9F-810EFA31FAD0}" type="sibTrans" cxnId="{8D263AD2-6B8E-A94A-BE22-7DDA6B5230C4}">
      <dgm:prSet/>
      <dgm:spPr/>
      <dgm:t>
        <a:bodyPr/>
        <a:lstStyle/>
        <a:p>
          <a:endParaRPr lang="en-US"/>
        </a:p>
      </dgm:t>
    </dgm:pt>
    <dgm:pt modelId="{529E6CB5-262E-B64B-BAB0-BF9FBBD2DD7F}" type="parTrans" cxnId="{8D263AD2-6B8E-A94A-BE22-7DDA6B5230C4}">
      <dgm:prSet/>
      <dgm:spPr/>
      <dgm:t>
        <a:bodyPr/>
        <a:lstStyle/>
        <a:p>
          <a:endParaRPr lang="en-US"/>
        </a:p>
      </dgm:t>
    </dgm:pt>
    <dgm:pt modelId="{D30E8D1D-BD33-374D-8CEB-97EF112B8A83}">
      <dgm:prSet phldrT="[Text]" custT="1"/>
      <dgm:spPr/>
      <dgm:t>
        <a:bodyPr/>
        <a:lstStyle/>
        <a:p>
          <a:endParaRPr lang="en-US"/>
        </a:p>
      </dgm:t>
    </dgm:pt>
    <dgm:pt modelId="{6FFAA4E7-FA8C-774B-9C32-7D1794937F5A}" type="parTrans" cxnId="{DE45CABC-3781-6A4C-93E5-353EC89BE6DE}">
      <dgm:prSet/>
      <dgm:spPr/>
      <dgm:t>
        <a:bodyPr/>
        <a:lstStyle/>
        <a:p>
          <a:endParaRPr lang="en-US"/>
        </a:p>
      </dgm:t>
    </dgm:pt>
    <dgm:pt modelId="{AE28C24C-2B31-5E40-BCEF-DD1CB28A946D}" type="sibTrans" cxnId="{DE45CABC-3781-6A4C-93E5-353EC89BE6DE}">
      <dgm:prSet/>
      <dgm:spPr/>
      <dgm:t>
        <a:bodyPr/>
        <a:lstStyle/>
        <a:p>
          <a:endParaRPr lang="en-US"/>
        </a:p>
      </dgm:t>
    </dgm:pt>
    <dgm:pt modelId="{290450BC-2BA3-514B-B4C6-CD967770F3ED}">
      <dgm:prSet phldrT="[Text]"/>
      <dgm:spPr/>
      <dgm:t>
        <a:bodyPr/>
        <a:lstStyle/>
        <a:p>
          <a:endParaRPr lang="en-US" b="1" dirty="0">
            <a:solidFill>
              <a:schemeClr val="tx1"/>
            </a:solidFill>
          </a:endParaRPr>
        </a:p>
      </dgm:t>
    </dgm:pt>
    <dgm:pt modelId="{DB3666D4-0CD2-934E-8165-962A4B57477C}" type="parTrans" cxnId="{3D40B63D-5368-4C4E-BEDF-FDB46A7E71A1}">
      <dgm:prSet/>
      <dgm:spPr/>
      <dgm:t>
        <a:bodyPr/>
        <a:lstStyle/>
        <a:p>
          <a:endParaRPr lang="en-US"/>
        </a:p>
      </dgm:t>
    </dgm:pt>
    <dgm:pt modelId="{2D8F41CF-9543-304C-AD1A-FE90A1FE9C63}" type="sibTrans" cxnId="{3D40B63D-5368-4C4E-BEDF-FDB46A7E71A1}">
      <dgm:prSet/>
      <dgm:spPr/>
      <dgm:t>
        <a:bodyPr/>
        <a:lstStyle/>
        <a:p>
          <a:endParaRPr lang="en-US"/>
        </a:p>
      </dgm:t>
    </dgm:pt>
    <dgm:pt modelId="{B7E0FD8F-0B22-3641-9E17-E98A7AACD455}">
      <dgm:prSet phldrT="[Text]" custT="1"/>
      <dgm:spPr/>
      <dgm:t>
        <a:bodyPr/>
        <a:lstStyle/>
        <a:p>
          <a:r>
            <a:rPr lang="en-US" sz="1400" b="1" dirty="0" smtClean="0">
              <a:solidFill>
                <a:schemeClr val="tx1"/>
              </a:solidFill>
            </a:rPr>
            <a:t>…</a:t>
          </a:r>
          <a:endParaRPr lang="en-US" sz="1400" b="1" dirty="0">
            <a:solidFill>
              <a:schemeClr val="tx1"/>
            </a:solidFill>
          </a:endParaRPr>
        </a:p>
      </dgm:t>
    </dgm:pt>
    <dgm:pt modelId="{8176EEBD-D86E-6146-8293-8F485D758241}" type="parTrans" cxnId="{636AF03A-919F-654E-B183-8676312B5C4E}">
      <dgm:prSet/>
      <dgm:spPr/>
      <dgm:t>
        <a:bodyPr/>
        <a:lstStyle/>
        <a:p>
          <a:endParaRPr lang="en-US"/>
        </a:p>
      </dgm:t>
    </dgm:pt>
    <dgm:pt modelId="{87BBAA94-6808-844C-B4E8-1889A405FBD2}" type="sibTrans" cxnId="{636AF03A-919F-654E-B183-8676312B5C4E}">
      <dgm:prSet/>
      <dgm:spPr/>
      <dgm:t>
        <a:bodyPr/>
        <a:lstStyle/>
        <a:p>
          <a:endParaRPr lang="en-US"/>
        </a:p>
      </dgm:t>
    </dgm:pt>
    <dgm:pt modelId="{476F42AF-D5B9-0F4A-B8E7-F598113244AB}">
      <dgm:prSet phldrT="[Text]" custT="1"/>
      <dgm:spPr/>
      <dgm:t>
        <a:bodyPr/>
        <a:lstStyle/>
        <a:p>
          <a:r>
            <a:rPr lang="en-US" sz="1400" b="1" dirty="0" smtClean="0">
              <a:solidFill>
                <a:schemeClr val="tx1"/>
              </a:solidFill>
            </a:rPr>
            <a:t>compute node 0</a:t>
          </a:r>
          <a:endParaRPr lang="en-US" sz="1400" b="1" dirty="0">
            <a:solidFill>
              <a:schemeClr val="tx1"/>
            </a:solidFill>
          </a:endParaRPr>
        </a:p>
      </dgm:t>
    </dgm:pt>
    <dgm:pt modelId="{40D6CB43-38A6-3C49-B4C6-C54F3B114E96}" type="parTrans" cxnId="{DE87E8C7-A861-854D-8B42-16CDB561E2A3}">
      <dgm:prSet/>
      <dgm:spPr/>
      <dgm:t>
        <a:bodyPr/>
        <a:lstStyle/>
        <a:p>
          <a:endParaRPr lang="en-US"/>
        </a:p>
      </dgm:t>
    </dgm:pt>
    <dgm:pt modelId="{7B5B1C88-117A-164C-8EAB-C0CEF3B92F17}" type="sibTrans" cxnId="{DE87E8C7-A861-854D-8B42-16CDB561E2A3}">
      <dgm:prSet/>
      <dgm:spPr/>
      <dgm:t>
        <a:bodyPr/>
        <a:lstStyle/>
        <a:p>
          <a:endParaRPr lang="en-US"/>
        </a:p>
      </dgm:t>
    </dgm:pt>
    <dgm:pt modelId="{D4BDBD8B-8A0F-1D40-A33E-9240EF6AD90F}">
      <dgm:prSet phldrT="[Text]" custT="1"/>
      <dgm:spPr/>
      <dgm:t>
        <a:bodyPr/>
        <a:lstStyle/>
        <a:p>
          <a:r>
            <a:rPr lang="en-US" sz="1400" b="1" dirty="0" smtClean="0">
              <a:solidFill>
                <a:schemeClr val="tx1"/>
              </a:solidFill>
            </a:rPr>
            <a:t>compute node 1</a:t>
          </a:r>
          <a:endParaRPr lang="en-US" sz="1400" b="1" dirty="0">
            <a:solidFill>
              <a:schemeClr val="tx1"/>
            </a:solidFill>
          </a:endParaRPr>
        </a:p>
      </dgm:t>
    </dgm:pt>
    <dgm:pt modelId="{21ED70A1-03EB-3142-80C4-F43D4BF75954}" type="parTrans" cxnId="{4A392024-8ADF-A949-8301-AF0B9974269E}">
      <dgm:prSet/>
      <dgm:spPr/>
      <dgm:t>
        <a:bodyPr/>
        <a:lstStyle/>
        <a:p>
          <a:endParaRPr lang="en-US"/>
        </a:p>
      </dgm:t>
    </dgm:pt>
    <dgm:pt modelId="{8233F2E2-A9DB-E748-A352-5347B7DE2722}" type="sibTrans" cxnId="{4A392024-8ADF-A949-8301-AF0B9974269E}">
      <dgm:prSet/>
      <dgm:spPr/>
      <dgm:t>
        <a:bodyPr/>
        <a:lstStyle/>
        <a:p>
          <a:endParaRPr lang="en-US"/>
        </a:p>
      </dgm:t>
    </dgm:pt>
    <dgm:pt modelId="{4CC38F5E-D86A-6E43-A32C-0BAB672ABFBE}" type="pres">
      <dgm:prSet presAssocID="{44EFAF98-1A84-BA44-A22A-FB3EF35DB130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A50E658-A8FA-4247-987F-74436AD45847}" type="pres">
      <dgm:prSet presAssocID="{CB14C27C-EDF7-BB4A-AE5B-16F05390CF13}" presName="centerShape" presStyleLbl="node0" presStyleIdx="0" presStyleCnt="1" custScaleX="233802" custScaleY="242280"/>
      <dgm:spPr/>
      <dgm:t>
        <a:bodyPr/>
        <a:lstStyle/>
        <a:p>
          <a:endParaRPr lang="en-US"/>
        </a:p>
      </dgm:t>
    </dgm:pt>
    <dgm:pt modelId="{8507B49A-064A-6C4E-8F40-DF0EC4EFDD24}" type="pres">
      <dgm:prSet presAssocID="{03E79C14-BC96-C140-BD6B-0BCF1DCF4516}" presName="node" presStyleLbl="node1" presStyleIdx="0" presStyleCnt="5" custScaleX="120258" custScaleY="1170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935B7F-4535-F947-9B75-F3D6D73CF940}" type="pres">
      <dgm:prSet presAssocID="{03E79C14-BC96-C140-BD6B-0BCF1DCF4516}" presName="dummy" presStyleCnt="0"/>
      <dgm:spPr/>
      <dgm:t>
        <a:bodyPr/>
        <a:lstStyle/>
        <a:p>
          <a:endParaRPr lang="en-US"/>
        </a:p>
      </dgm:t>
    </dgm:pt>
    <dgm:pt modelId="{B4673B3B-532E-5B44-9F57-D580E121F1CC}" type="pres">
      <dgm:prSet presAssocID="{5C493A8E-15B6-6C43-8399-5E730317C743}" presName="sibTrans" presStyleLbl="sibTrans2D1" presStyleIdx="0" presStyleCnt="5"/>
      <dgm:spPr/>
      <dgm:t>
        <a:bodyPr/>
        <a:lstStyle/>
        <a:p>
          <a:endParaRPr lang="en-US"/>
        </a:p>
      </dgm:t>
    </dgm:pt>
    <dgm:pt modelId="{5C3271D1-7679-8B4B-8E87-048E77E9458D}" type="pres">
      <dgm:prSet presAssocID="{F0E791F9-84D9-A342-B1FC-CD1FCA6BCAB7}" presName="node" presStyleLbl="node1" presStyleIdx="1" presStyleCnt="5" custScaleX="99928" custScaleY="99928" custRadScaleRad="100529" custRadScaleInc="15918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3F0A46-B9B5-664E-8ADE-8E7105217262}" type="pres">
      <dgm:prSet presAssocID="{F0E791F9-84D9-A342-B1FC-CD1FCA6BCAB7}" presName="dummy" presStyleCnt="0"/>
      <dgm:spPr/>
      <dgm:t>
        <a:bodyPr/>
        <a:lstStyle/>
        <a:p>
          <a:endParaRPr lang="en-US"/>
        </a:p>
      </dgm:t>
    </dgm:pt>
    <dgm:pt modelId="{61EDADF8-0AE8-7E4D-9C4A-48D3D04B467B}" type="pres">
      <dgm:prSet presAssocID="{B0C868BE-DBAB-FB4D-8C37-E040706B3142}" presName="sibTrans" presStyleLbl="sibTrans2D1" presStyleIdx="1" presStyleCnt="5"/>
      <dgm:spPr/>
      <dgm:t>
        <a:bodyPr/>
        <a:lstStyle/>
        <a:p>
          <a:endParaRPr lang="en-US"/>
        </a:p>
      </dgm:t>
    </dgm:pt>
    <dgm:pt modelId="{E25CE525-0D34-9641-8937-314080204B2F}" type="pres">
      <dgm:prSet presAssocID="{B7E0FD8F-0B22-3641-9E17-E98A7AACD455}" presName="node" presStyleLbl="node1" presStyleIdx="2" presStyleCnt="5" custRadScaleRad="92005" custRadScaleInc="5434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1C57F0-0F6F-A940-97B6-E352F11B0D17}" type="pres">
      <dgm:prSet presAssocID="{B7E0FD8F-0B22-3641-9E17-E98A7AACD455}" presName="dummy" presStyleCnt="0"/>
      <dgm:spPr/>
      <dgm:t>
        <a:bodyPr/>
        <a:lstStyle/>
        <a:p>
          <a:endParaRPr lang="en-US"/>
        </a:p>
      </dgm:t>
    </dgm:pt>
    <dgm:pt modelId="{6D82F256-EF7C-E54E-9788-86EB80814F08}" type="pres">
      <dgm:prSet presAssocID="{87BBAA94-6808-844C-B4E8-1889A405FBD2}" presName="sibTrans" presStyleLbl="sibTrans2D1" presStyleIdx="2" presStyleCnt="5"/>
      <dgm:spPr/>
      <dgm:t>
        <a:bodyPr/>
        <a:lstStyle/>
        <a:p>
          <a:endParaRPr lang="en-US"/>
        </a:p>
      </dgm:t>
    </dgm:pt>
    <dgm:pt modelId="{AA7C88F3-957C-2F4C-8039-8B64F583B174}" type="pres">
      <dgm:prSet presAssocID="{D4BDBD8B-8A0F-1D40-A33E-9240EF6AD90F}" presName="node" presStyleLbl="node1" presStyleIdx="3" presStyleCnt="5" custRadScaleRad="96600" custRadScaleInc="-3843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891414-7B04-D740-9DCA-FAACD8020123}" type="pres">
      <dgm:prSet presAssocID="{D4BDBD8B-8A0F-1D40-A33E-9240EF6AD90F}" presName="dummy" presStyleCnt="0"/>
      <dgm:spPr/>
    </dgm:pt>
    <dgm:pt modelId="{EE73870E-C07E-DE4D-92F0-DF564C39D29E}" type="pres">
      <dgm:prSet presAssocID="{8233F2E2-A9DB-E748-A352-5347B7DE2722}" presName="sibTrans" presStyleLbl="sibTrans2D1" presStyleIdx="3" presStyleCnt="5"/>
      <dgm:spPr/>
      <dgm:t>
        <a:bodyPr/>
        <a:lstStyle/>
        <a:p>
          <a:endParaRPr lang="en-US"/>
        </a:p>
      </dgm:t>
    </dgm:pt>
    <dgm:pt modelId="{FEA8C139-C752-E047-8553-094132DD8854}" type="pres">
      <dgm:prSet presAssocID="{476F42AF-D5B9-0F4A-B8E7-F598113244AB}" presName="node" presStyleLbl="node1" presStyleIdx="4" presStyleCnt="5" custRadScaleRad="104593" custRadScaleInc="-14843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7E709F-E6E5-9E47-A82E-5702D269E2BA}" type="pres">
      <dgm:prSet presAssocID="{476F42AF-D5B9-0F4A-B8E7-F598113244AB}" presName="dummy" presStyleCnt="0"/>
      <dgm:spPr/>
    </dgm:pt>
    <dgm:pt modelId="{6E5EDFED-4742-384F-A8B4-1FC5297CB406}" type="pres">
      <dgm:prSet presAssocID="{7B5B1C88-117A-164C-8EAB-C0CEF3B92F17}" presName="sibTrans" presStyleLbl="sibTrans2D1" presStyleIdx="4" presStyleCnt="5"/>
      <dgm:spPr/>
      <dgm:t>
        <a:bodyPr/>
        <a:lstStyle/>
        <a:p>
          <a:endParaRPr lang="en-US"/>
        </a:p>
      </dgm:t>
    </dgm:pt>
  </dgm:ptLst>
  <dgm:cxnLst>
    <dgm:cxn modelId="{7D5A4ABA-8843-F349-9D7A-63CCD1A9ED83}" srcId="{745514D1-B759-634F-AA6D-E1C80D649261}" destId="{6C623B1F-FBCF-C841-9334-4E56157E5B6D}" srcOrd="1" destOrd="0" parTransId="{233728B5-5872-0E4D-A25E-A6426FCE239A}" sibTransId="{9D6F049D-D844-E248-AC58-C82FC0F19144}"/>
    <dgm:cxn modelId="{DE45CABC-3781-6A4C-93E5-353EC89BE6DE}" srcId="{290450BC-2BA3-514B-B4C6-CD967770F3ED}" destId="{D30E8D1D-BD33-374D-8CEB-97EF112B8A83}" srcOrd="0" destOrd="0" parTransId="{6FFAA4E7-FA8C-774B-9C32-7D1794937F5A}" sibTransId="{AE28C24C-2B31-5E40-BCEF-DD1CB28A946D}"/>
    <dgm:cxn modelId="{DE87E8C7-A861-854D-8B42-16CDB561E2A3}" srcId="{CB14C27C-EDF7-BB4A-AE5B-16F05390CF13}" destId="{476F42AF-D5B9-0F4A-B8E7-F598113244AB}" srcOrd="4" destOrd="0" parTransId="{40D6CB43-38A6-3C49-B4C6-C54F3B114E96}" sibTransId="{7B5B1C88-117A-164C-8EAB-C0CEF3B92F17}"/>
    <dgm:cxn modelId="{041B9AED-3A4D-1649-B864-26556718D688}" type="presOf" srcId="{03E79C14-BC96-C140-BD6B-0BCF1DCF4516}" destId="{8507B49A-064A-6C4E-8F40-DF0EC4EFDD24}" srcOrd="0" destOrd="0" presId="urn:microsoft.com/office/officeart/2005/8/layout/radial6"/>
    <dgm:cxn modelId="{991F9576-A717-9E42-8C4E-51A231220F7C}" type="presOf" srcId="{476F42AF-D5B9-0F4A-B8E7-F598113244AB}" destId="{FEA8C139-C752-E047-8553-094132DD8854}" srcOrd="0" destOrd="0" presId="urn:microsoft.com/office/officeart/2005/8/layout/radial6"/>
    <dgm:cxn modelId="{CC4A5B18-0B71-324A-AFF6-97F999DBA7AB}" type="presOf" srcId="{D4BDBD8B-8A0F-1D40-A33E-9240EF6AD90F}" destId="{AA7C88F3-957C-2F4C-8039-8B64F583B174}" srcOrd="0" destOrd="0" presId="urn:microsoft.com/office/officeart/2005/8/layout/radial6"/>
    <dgm:cxn modelId="{2DE8572F-8B2E-2742-AC40-C714B7E922A5}" type="presOf" srcId="{F0E791F9-84D9-A342-B1FC-CD1FCA6BCAB7}" destId="{5C3271D1-7679-8B4B-8E87-048E77E9458D}" srcOrd="0" destOrd="0" presId="urn:microsoft.com/office/officeart/2005/8/layout/radial6"/>
    <dgm:cxn modelId="{04435017-C67D-A843-8353-A723C6C1CA3F}" srcId="{44EFAF98-1A84-BA44-A22A-FB3EF35DB130}" destId="{745514D1-B759-634F-AA6D-E1C80D649261}" srcOrd="2" destOrd="0" parTransId="{7DF62867-F22F-EA49-BE0E-97786DDCB2AF}" sibTransId="{3302BA64-0471-BA41-8A44-81A01C4CFCB5}"/>
    <dgm:cxn modelId="{A0B96547-7C68-4945-9F3D-708AF5537FFA}" type="presOf" srcId="{B7E0FD8F-0B22-3641-9E17-E98A7AACD455}" destId="{E25CE525-0D34-9641-8937-314080204B2F}" srcOrd="0" destOrd="0" presId="urn:microsoft.com/office/officeart/2005/8/layout/radial6"/>
    <dgm:cxn modelId="{BA9FFF05-3A6A-0544-B6EB-5C99F503F799}" type="presOf" srcId="{44EFAF98-1A84-BA44-A22A-FB3EF35DB130}" destId="{4CC38F5E-D86A-6E43-A32C-0BAB672ABFBE}" srcOrd="0" destOrd="0" presId="urn:microsoft.com/office/officeart/2005/8/layout/radial6"/>
    <dgm:cxn modelId="{C17D0D3A-588E-BC46-AA6B-E3A14791310E}" type="presOf" srcId="{8233F2E2-A9DB-E748-A352-5347B7DE2722}" destId="{EE73870E-C07E-DE4D-92F0-DF564C39D29E}" srcOrd="0" destOrd="0" presId="urn:microsoft.com/office/officeart/2005/8/layout/radial6"/>
    <dgm:cxn modelId="{8D263AD2-6B8E-A94A-BE22-7DDA6B5230C4}" srcId="{44EFAF98-1A84-BA44-A22A-FB3EF35DB130}" destId="{CB14C27C-EDF7-BB4A-AE5B-16F05390CF13}" srcOrd="0" destOrd="0" parTransId="{529E6CB5-262E-B64B-BAB0-BF9FBBD2DD7F}" sibTransId="{58A6B666-34C3-3E46-9E9F-810EFA31FAD0}"/>
    <dgm:cxn modelId="{FB259347-0F38-B346-9C21-04236D9F4A75}" type="presOf" srcId="{7B5B1C88-117A-164C-8EAB-C0CEF3B92F17}" destId="{6E5EDFED-4742-384F-A8B4-1FC5297CB406}" srcOrd="0" destOrd="0" presId="urn:microsoft.com/office/officeart/2005/8/layout/radial6"/>
    <dgm:cxn modelId="{3D40B63D-5368-4C4E-BEDF-FDB46A7E71A1}" srcId="{44EFAF98-1A84-BA44-A22A-FB3EF35DB130}" destId="{290450BC-2BA3-514B-B4C6-CD967770F3ED}" srcOrd="1" destOrd="0" parTransId="{DB3666D4-0CD2-934E-8165-962A4B57477C}" sibTransId="{2D8F41CF-9543-304C-AD1A-FE90A1FE9C63}"/>
    <dgm:cxn modelId="{56326821-663E-6443-9018-D6D530A7E8CC}" srcId="{CB14C27C-EDF7-BB4A-AE5B-16F05390CF13}" destId="{F0E791F9-84D9-A342-B1FC-CD1FCA6BCAB7}" srcOrd="1" destOrd="0" parTransId="{B0183F62-8418-274C-9117-826BA6FB31DF}" sibTransId="{B0C868BE-DBAB-FB4D-8C37-E040706B3142}"/>
    <dgm:cxn modelId="{659A473C-5600-8B46-A080-E78275B35EB8}" type="presOf" srcId="{CB14C27C-EDF7-BB4A-AE5B-16F05390CF13}" destId="{3A50E658-A8FA-4247-987F-74436AD45847}" srcOrd="0" destOrd="0" presId="urn:microsoft.com/office/officeart/2005/8/layout/radial6"/>
    <dgm:cxn modelId="{636AF03A-919F-654E-B183-8676312B5C4E}" srcId="{CB14C27C-EDF7-BB4A-AE5B-16F05390CF13}" destId="{B7E0FD8F-0B22-3641-9E17-E98A7AACD455}" srcOrd="2" destOrd="0" parTransId="{8176EEBD-D86E-6146-8293-8F485D758241}" sibTransId="{87BBAA94-6808-844C-B4E8-1889A405FBD2}"/>
    <dgm:cxn modelId="{87B617FD-3AB1-164C-B8C5-4B9E78147AE5}" srcId="{44EFAF98-1A84-BA44-A22A-FB3EF35DB130}" destId="{DB204516-E8BF-1847-A89D-57834579AED1}" srcOrd="3" destOrd="0" parTransId="{8C58EAF8-00B3-5240-A947-7638BD30AEB0}" sibTransId="{B2761AFA-3AA1-3042-B675-C4351837F7D2}"/>
    <dgm:cxn modelId="{CEC7A17F-AE83-7646-9528-85279812E3A6}" type="presOf" srcId="{87BBAA94-6808-844C-B4E8-1889A405FBD2}" destId="{6D82F256-EF7C-E54E-9788-86EB80814F08}" srcOrd="0" destOrd="0" presId="urn:microsoft.com/office/officeart/2005/8/layout/radial6"/>
    <dgm:cxn modelId="{AC87FFD6-9259-464E-9891-3D1F8C50FC37}" type="presOf" srcId="{B0C868BE-DBAB-FB4D-8C37-E040706B3142}" destId="{61EDADF8-0AE8-7E4D-9C4A-48D3D04B467B}" srcOrd="0" destOrd="0" presId="urn:microsoft.com/office/officeart/2005/8/layout/radial6"/>
    <dgm:cxn modelId="{BFE8A28C-4D48-794F-A00E-8E3743F87DB2}" srcId="{CB14C27C-EDF7-BB4A-AE5B-16F05390CF13}" destId="{03E79C14-BC96-C140-BD6B-0BCF1DCF4516}" srcOrd="0" destOrd="0" parTransId="{E2CBD6E4-E3A5-2A4D-B08F-0343253C9141}" sibTransId="{5C493A8E-15B6-6C43-8399-5E730317C743}"/>
    <dgm:cxn modelId="{781812CB-BD1C-694B-A25E-637B13AAF7AC}" type="presOf" srcId="{5C493A8E-15B6-6C43-8399-5E730317C743}" destId="{B4673B3B-532E-5B44-9F57-D580E121F1CC}" srcOrd="0" destOrd="0" presId="urn:microsoft.com/office/officeart/2005/8/layout/radial6"/>
    <dgm:cxn modelId="{4A392024-8ADF-A949-8301-AF0B9974269E}" srcId="{CB14C27C-EDF7-BB4A-AE5B-16F05390CF13}" destId="{D4BDBD8B-8A0F-1D40-A33E-9240EF6AD90F}" srcOrd="3" destOrd="0" parTransId="{21ED70A1-03EB-3142-80C4-F43D4BF75954}" sibTransId="{8233F2E2-A9DB-E748-A352-5347B7DE2722}"/>
    <dgm:cxn modelId="{A5AA519B-58CC-3F48-9734-D648D0C584CA}" srcId="{745514D1-B759-634F-AA6D-E1C80D649261}" destId="{D9D0D706-D1A0-CC46-AC7D-49F8C7E8CCD3}" srcOrd="0" destOrd="0" parTransId="{DF27C5E0-7EC6-CB45-93C6-1DFC5787D674}" sibTransId="{C522BF68-BBFD-A34D-B4DD-8F3BDD388D68}"/>
    <dgm:cxn modelId="{74DAA3D7-E43D-4E4E-AB0B-DA40B70F2AE7}" type="presParOf" srcId="{4CC38F5E-D86A-6E43-A32C-0BAB672ABFBE}" destId="{3A50E658-A8FA-4247-987F-74436AD45847}" srcOrd="0" destOrd="0" presId="urn:microsoft.com/office/officeart/2005/8/layout/radial6"/>
    <dgm:cxn modelId="{35C20DB6-2F47-F942-B563-DA27EC9DACCE}" type="presParOf" srcId="{4CC38F5E-D86A-6E43-A32C-0BAB672ABFBE}" destId="{8507B49A-064A-6C4E-8F40-DF0EC4EFDD24}" srcOrd="1" destOrd="0" presId="urn:microsoft.com/office/officeart/2005/8/layout/radial6"/>
    <dgm:cxn modelId="{14629141-2707-A448-AA8A-6CAB98111B21}" type="presParOf" srcId="{4CC38F5E-D86A-6E43-A32C-0BAB672ABFBE}" destId="{89935B7F-4535-F947-9B75-F3D6D73CF940}" srcOrd="2" destOrd="0" presId="urn:microsoft.com/office/officeart/2005/8/layout/radial6"/>
    <dgm:cxn modelId="{BBA34DB0-3083-884D-85C3-D0CAB33CB6A7}" type="presParOf" srcId="{4CC38F5E-D86A-6E43-A32C-0BAB672ABFBE}" destId="{B4673B3B-532E-5B44-9F57-D580E121F1CC}" srcOrd="3" destOrd="0" presId="urn:microsoft.com/office/officeart/2005/8/layout/radial6"/>
    <dgm:cxn modelId="{B69CC980-D81D-DA46-8293-52F0976ECD1C}" type="presParOf" srcId="{4CC38F5E-D86A-6E43-A32C-0BAB672ABFBE}" destId="{5C3271D1-7679-8B4B-8E87-048E77E9458D}" srcOrd="4" destOrd="0" presId="urn:microsoft.com/office/officeart/2005/8/layout/radial6"/>
    <dgm:cxn modelId="{3DFF973D-D4E5-474D-B761-565157E28311}" type="presParOf" srcId="{4CC38F5E-D86A-6E43-A32C-0BAB672ABFBE}" destId="{563F0A46-B9B5-664E-8ADE-8E7105217262}" srcOrd="5" destOrd="0" presId="urn:microsoft.com/office/officeart/2005/8/layout/radial6"/>
    <dgm:cxn modelId="{1234FE32-91BA-6D44-8E51-0F65A66585DF}" type="presParOf" srcId="{4CC38F5E-D86A-6E43-A32C-0BAB672ABFBE}" destId="{61EDADF8-0AE8-7E4D-9C4A-48D3D04B467B}" srcOrd="6" destOrd="0" presId="urn:microsoft.com/office/officeart/2005/8/layout/radial6"/>
    <dgm:cxn modelId="{B6208C60-4DD8-C04E-A6EF-D3A23E7A33E1}" type="presParOf" srcId="{4CC38F5E-D86A-6E43-A32C-0BAB672ABFBE}" destId="{E25CE525-0D34-9641-8937-314080204B2F}" srcOrd="7" destOrd="0" presId="urn:microsoft.com/office/officeart/2005/8/layout/radial6"/>
    <dgm:cxn modelId="{7D68DC6E-33F6-F549-BC11-97A80C3CB238}" type="presParOf" srcId="{4CC38F5E-D86A-6E43-A32C-0BAB672ABFBE}" destId="{781C57F0-0F6F-A940-97B6-E352F11B0D17}" srcOrd="8" destOrd="0" presId="urn:microsoft.com/office/officeart/2005/8/layout/radial6"/>
    <dgm:cxn modelId="{1AB41366-3CEE-E24F-8070-0FF4D97BC5B9}" type="presParOf" srcId="{4CC38F5E-D86A-6E43-A32C-0BAB672ABFBE}" destId="{6D82F256-EF7C-E54E-9788-86EB80814F08}" srcOrd="9" destOrd="0" presId="urn:microsoft.com/office/officeart/2005/8/layout/radial6"/>
    <dgm:cxn modelId="{28C8E518-7517-9448-B0DB-885D18B5E2B4}" type="presParOf" srcId="{4CC38F5E-D86A-6E43-A32C-0BAB672ABFBE}" destId="{AA7C88F3-957C-2F4C-8039-8B64F583B174}" srcOrd="10" destOrd="0" presId="urn:microsoft.com/office/officeart/2005/8/layout/radial6"/>
    <dgm:cxn modelId="{7976CC07-3598-0341-9F98-CEBD0121C1E3}" type="presParOf" srcId="{4CC38F5E-D86A-6E43-A32C-0BAB672ABFBE}" destId="{88891414-7B04-D740-9DCA-FAACD8020123}" srcOrd="11" destOrd="0" presId="urn:microsoft.com/office/officeart/2005/8/layout/radial6"/>
    <dgm:cxn modelId="{F1735E3E-8429-C84F-94BF-7CB8BF605409}" type="presParOf" srcId="{4CC38F5E-D86A-6E43-A32C-0BAB672ABFBE}" destId="{EE73870E-C07E-DE4D-92F0-DF564C39D29E}" srcOrd="12" destOrd="0" presId="urn:microsoft.com/office/officeart/2005/8/layout/radial6"/>
    <dgm:cxn modelId="{68F1AB9D-E006-6248-8F5F-92083C5E33F2}" type="presParOf" srcId="{4CC38F5E-D86A-6E43-A32C-0BAB672ABFBE}" destId="{FEA8C139-C752-E047-8553-094132DD8854}" srcOrd="13" destOrd="0" presId="urn:microsoft.com/office/officeart/2005/8/layout/radial6"/>
    <dgm:cxn modelId="{2ED45011-1875-5E45-9888-25FFEC1B44C5}" type="presParOf" srcId="{4CC38F5E-D86A-6E43-A32C-0BAB672ABFBE}" destId="{F27E709F-E6E5-9E47-A82E-5702D269E2BA}" srcOrd="14" destOrd="0" presId="urn:microsoft.com/office/officeart/2005/8/layout/radial6"/>
    <dgm:cxn modelId="{68F08F15-49A9-A647-9996-10C2359A1F79}" type="presParOf" srcId="{4CC38F5E-D86A-6E43-A32C-0BAB672ABFBE}" destId="{6E5EDFED-4742-384F-A8B4-1FC5297CB406}" srcOrd="15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DCBE534-8700-7E46-8512-E2F1D2B8DB36}" type="doc">
      <dgm:prSet loTypeId="urn:microsoft.com/office/officeart/2005/8/layout/list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AE95D6-CC8D-DA4B-8070-845FAFA1AA30}">
      <dgm:prSet custT="1"/>
      <dgm:spPr/>
      <dgm:t>
        <a:bodyPr/>
        <a:lstStyle/>
        <a:p>
          <a:pPr rtl="0"/>
          <a:r>
            <a:rPr lang="en-US" sz="1800" b="1" dirty="0" smtClean="0">
              <a:solidFill>
                <a:schemeClr val="tx1"/>
              </a:solidFill>
            </a:rPr>
            <a:t>Cluster</a:t>
          </a:r>
          <a:endParaRPr lang="en-US" sz="1800" dirty="0">
            <a:solidFill>
              <a:schemeClr val="tx1"/>
            </a:solidFill>
          </a:endParaRPr>
        </a:p>
      </dgm:t>
    </dgm:pt>
    <dgm:pt modelId="{7AD9972F-75E0-EC4F-A93C-0B6609817801}" type="parTrans" cxnId="{61729722-CCC9-0645-A460-B3DA328F8738}">
      <dgm:prSet/>
      <dgm:spPr/>
      <dgm:t>
        <a:bodyPr/>
        <a:lstStyle/>
        <a:p>
          <a:endParaRPr lang="en-US"/>
        </a:p>
      </dgm:t>
    </dgm:pt>
    <dgm:pt modelId="{B0D34891-818D-8342-864B-3B0745827341}" type="sibTrans" cxnId="{61729722-CCC9-0645-A460-B3DA328F8738}">
      <dgm:prSet/>
      <dgm:spPr/>
      <dgm:t>
        <a:bodyPr/>
        <a:lstStyle/>
        <a:p>
          <a:endParaRPr lang="en-US"/>
        </a:p>
      </dgm:t>
    </dgm:pt>
    <dgm:pt modelId="{5A2BEE72-4B71-6248-B6C5-B46CB1A79F88}">
      <dgm:prSet/>
      <dgm:spPr>
        <a:solidFill>
          <a:schemeClr val="accent1">
            <a:lumMod val="20000"/>
            <a:lumOff val="80000"/>
          </a:schemeClr>
        </a:solidFill>
      </dgm:spPr>
      <dgm:t>
        <a:bodyPr/>
        <a:lstStyle/>
        <a:p>
          <a:pPr rtl="0"/>
          <a:r>
            <a:rPr lang="en-US" b="1" dirty="0" smtClean="0"/>
            <a:t>kernel</a:t>
          </a:r>
          <a:endParaRPr lang="en-US" dirty="0"/>
        </a:p>
      </dgm:t>
    </dgm:pt>
    <dgm:pt modelId="{E43AE8CA-05C9-2341-8D90-8AADADCB7789}" type="parTrans" cxnId="{F9C95192-D391-C54D-B0C6-74249D684D96}">
      <dgm:prSet/>
      <dgm:spPr/>
      <dgm:t>
        <a:bodyPr/>
        <a:lstStyle/>
        <a:p>
          <a:endParaRPr lang="en-US"/>
        </a:p>
      </dgm:t>
    </dgm:pt>
    <dgm:pt modelId="{768CC0CA-EBFE-7D49-A372-8F53C8084632}" type="sibTrans" cxnId="{F9C95192-D391-C54D-B0C6-74249D684D96}">
      <dgm:prSet/>
      <dgm:spPr/>
      <dgm:t>
        <a:bodyPr/>
        <a:lstStyle/>
        <a:p>
          <a:endParaRPr lang="en-US"/>
        </a:p>
      </dgm:t>
    </dgm:pt>
    <dgm:pt modelId="{5E912B62-8BF3-3346-86D8-B3474C5E7B85}">
      <dgm:prSet/>
      <dgm:spPr>
        <a:solidFill>
          <a:schemeClr val="accent1">
            <a:lumMod val="20000"/>
            <a:lumOff val="80000"/>
          </a:schemeClr>
        </a:solidFill>
      </dgm:spPr>
      <dgm:t>
        <a:bodyPr/>
        <a:lstStyle/>
        <a:p>
          <a:pPr rtl="0"/>
          <a:r>
            <a:rPr lang="en-US" b="1" dirty="0" err="1" smtClean="0"/>
            <a:t>os</a:t>
          </a:r>
          <a:endParaRPr lang="en-US" dirty="0"/>
        </a:p>
      </dgm:t>
    </dgm:pt>
    <dgm:pt modelId="{8E0CE8E0-4F78-2E40-B376-C144644D1661}" type="parTrans" cxnId="{9659D7BB-8492-F444-96A2-86FBDAECCF38}">
      <dgm:prSet/>
      <dgm:spPr/>
      <dgm:t>
        <a:bodyPr/>
        <a:lstStyle/>
        <a:p>
          <a:endParaRPr lang="en-US"/>
        </a:p>
      </dgm:t>
    </dgm:pt>
    <dgm:pt modelId="{EB619C7D-8ADA-6F47-A430-4A0C18EFDCDF}" type="sibTrans" cxnId="{9659D7BB-8492-F444-96A2-86FBDAECCF38}">
      <dgm:prSet/>
      <dgm:spPr/>
      <dgm:t>
        <a:bodyPr/>
        <a:lstStyle/>
        <a:p>
          <a:endParaRPr lang="en-US"/>
        </a:p>
      </dgm:t>
    </dgm:pt>
    <dgm:pt modelId="{C6637240-8AB6-464C-88C7-0021561E8D33}">
      <dgm:prSet custT="1"/>
      <dgm:spPr/>
      <dgm:t>
        <a:bodyPr/>
        <a:lstStyle/>
        <a:p>
          <a:pPr rtl="0"/>
          <a:r>
            <a:rPr lang="en-US" sz="1800" b="1" dirty="0" smtClean="0">
              <a:solidFill>
                <a:srgbClr val="000000"/>
              </a:solidFill>
            </a:rPr>
            <a:t>Rolls</a:t>
          </a:r>
          <a:endParaRPr lang="en-US" sz="1800" b="1" dirty="0">
            <a:solidFill>
              <a:srgbClr val="000000"/>
            </a:solidFill>
          </a:endParaRPr>
        </a:p>
      </dgm:t>
    </dgm:pt>
    <dgm:pt modelId="{A8457668-F3F3-DC4F-B91A-96B23AD64673}" type="parTrans" cxnId="{22CD6A39-1CA3-C04E-BF32-F94D4221635C}">
      <dgm:prSet/>
      <dgm:spPr/>
      <dgm:t>
        <a:bodyPr/>
        <a:lstStyle/>
        <a:p>
          <a:endParaRPr lang="en-US"/>
        </a:p>
      </dgm:t>
    </dgm:pt>
    <dgm:pt modelId="{EA232FE6-2E98-8743-A28B-C1BA212CFD94}" type="sibTrans" cxnId="{22CD6A39-1CA3-C04E-BF32-F94D4221635C}">
      <dgm:prSet/>
      <dgm:spPr/>
      <dgm:t>
        <a:bodyPr/>
        <a:lstStyle/>
        <a:p>
          <a:endParaRPr lang="en-US"/>
        </a:p>
      </dgm:t>
    </dgm:pt>
    <dgm:pt modelId="{35B7C682-77E7-3341-827D-81815C89191C}">
      <dgm:prSet/>
      <dgm:spPr>
        <a:solidFill>
          <a:schemeClr val="accent5">
            <a:lumMod val="40000"/>
            <a:lumOff val="60000"/>
          </a:schemeClr>
        </a:solidFill>
      </dgm:spPr>
      <dgm:t>
        <a:bodyPr/>
        <a:lstStyle/>
        <a:p>
          <a:pPr rtl="0"/>
          <a:r>
            <a:rPr lang="en-US" b="1" dirty="0" smtClean="0"/>
            <a:t>Create Frontend  </a:t>
          </a:r>
          <a:endParaRPr lang="en-US" b="1" dirty="0"/>
        </a:p>
      </dgm:t>
    </dgm:pt>
    <dgm:pt modelId="{EAD74AB4-FF5E-A647-ADB9-E2D684906C1E}" type="parTrans" cxnId="{E13D7096-8715-CD40-8586-5169949EC0AF}">
      <dgm:prSet/>
      <dgm:spPr/>
      <dgm:t>
        <a:bodyPr/>
        <a:lstStyle/>
        <a:p>
          <a:endParaRPr lang="en-US"/>
        </a:p>
      </dgm:t>
    </dgm:pt>
    <dgm:pt modelId="{40D043E7-87B4-5645-843E-A13328D28505}" type="sibTrans" cxnId="{E13D7096-8715-CD40-8586-5169949EC0AF}">
      <dgm:prSet/>
      <dgm:spPr/>
      <dgm:t>
        <a:bodyPr/>
        <a:lstStyle/>
        <a:p>
          <a:endParaRPr lang="en-US"/>
        </a:p>
      </dgm:t>
    </dgm:pt>
    <dgm:pt modelId="{C4B48BE3-F78A-0342-9867-4B546AFBB239}">
      <dgm:prSet/>
      <dgm:spPr>
        <a:solidFill>
          <a:schemeClr val="accent1">
            <a:lumMod val="20000"/>
            <a:lumOff val="80000"/>
          </a:schemeClr>
        </a:solidFill>
      </dgm:spPr>
      <dgm:t>
        <a:bodyPr/>
        <a:lstStyle/>
        <a:p>
          <a:r>
            <a:rPr lang="en-US" b="1" dirty="0" err="1" smtClean="0"/>
            <a:t>hpc</a:t>
          </a:r>
          <a:endParaRPr lang="en-US" b="1" dirty="0"/>
        </a:p>
      </dgm:t>
    </dgm:pt>
    <dgm:pt modelId="{B92CA702-6E97-1846-8E9A-4ECD46B9DD02}" type="parTrans" cxnId="{D0AF44E7-FA22-F349-88C7-0799B4F32A47}">
      <dgm:prSet/>
      <dgm:spPr/>
      <dgm:t>
        <a:bodyPr/>
        <a:lstStyle/>
        <a:p>
          <a:endParaRPr lang="en-US"/>
        </a:p>
      </dgm:t>
    </dgm:pt>
    <dgm:pt modelId="{113A6F7E-35BE-8C4B-A514-08904C8E18FC}" type="sibTrans" cxnId="{D0AF44E7-FA22-F349-88C7-0799B4F32A47}">
      <dgm:prSet/>
      <dgm:spPr/>
      <dgm:t>
        <a:bodyPr/>
        <a:lstStyle/>
        <a:p>
          <a:endParaRPr lang="en-US"/>
        </a:p>
      </dgm:t>
    </dgm:pt>
    <dgm:pt modelId="{90BCE910-D42E-2546-828F-FDA9B83736F9}">
      <dgm:prSet/>
      <dgm:spPr>
        <a:solidFill>
          <a:schemeClr val="accent1">
            <a:lumMod val="20000"/>
            <a:lumOff val="80000"/>
          </a:schemeClr>
        </a:solidFill>
      </dgm:spPr>
      <dgm:t>
        <a:bodyPr/>
        <a:lstStyle/>
        <a:p>
          <a:r>
            <a:rPr lang="en-US" b="1" dirty="0" smtClean="0"/>
            <a:t>base</a:t>
          </a:r>
          <a:endParaRPr lang="en-US" b="1" dirty="0"/>
        </a:p>
      </dgm:t>
    </dgm:pt>
    <dgm:pt modelId="{93151637-E66D-604D-8920-0E2D4F549887}" type="parTrans" cxnId="{4269B12C-1F7A-9C42-8CE5-5F08F24F5302}">
      <dgm:prSet/>
      <dgm:spPr/>
      <dgm:t>
        <a:bodyPr/>
        <a:lstStyle/>
        <a:p>
          <a:endParaRPr lang="en-US"/>
        </a:p>
      </dgm:t>
    </dgm:pt>
    <dgm:pt modelId="{A5D6902E-7DDF-F643-87C1-485C3284E66C}" type="sibTrans" cxnId="{4269B12C-1F7A-9C42-8CE5-5F08F24F5302}">
      <dgm:prSet/>
      <dgm:spPr/>
      <dgm:t>
        <a:bodyPr/>
        <a:lstStyle/>
        <a:p>
          <a:endParaRPr lang="en-US"/>
        </a:p>
      </dgm:t>
    </dgm:pt>
    <dgm:pt modelId="{BCD5F8CE-B23C-2C4D-82A5-06690A9AB0F1}">
      <dgm:prSet/>
      <dgm:spPr>
        <a:solidFill>
          <a:schemeClr val="accent1">
            <a:lumMod val="20000"/>
            <a:lumOff val="80000"/>
          </a:schemeClr>
        </a:solidFill>
      </dgm:spPr>
      <dgm:t>
        <a:bodyPr/>
        <a:lstStyle/>
        <a:p>
          <a:r>
            <a:rPr lang="en-US" b="1" dirty="0" smtClean="0"/>
            <a:t>ganglia</a:t>
          </a:r>
          <a:endParaRPr lang="en-US" b="1" dirty="0"/>
        </a:p>
      </dgm:t>
    </dgm:pt>
    <dgm:pt modelId="{BA4B925C-52C9-7B44-A360-30F7082B9595}" type="parTrans" cxnId="{6F2BB996-B016-A64D-ABF8-9C035AB11CD6}">
      <dgm:prSet/>
      <dgm:spPr/>
      <dgm:t>
        <a:bodyPr/>
        <a:lstStyle/>
        <a:p>
          <a:endParaRPr lang="en-US"/>
        </a:p>
      </dgm:t>
    </dgm:pt>
    <dgm:pt modelId="{C3FEB76C-ED66-6445-A669-BE59D17F3A3A}" type="sibTrans" cxnId="{6F2BB996-B016-A64D-ABF8-9C035AB11CD6}">
      <dgm:prSet/>
      <dgm:spPr/>
      <dgm:t>
        <a:bodyPr/>
        <a:lstStyle/>
        <a:p>
          <a:endParaRPr lang="en-US"/>
        </a:p>
      </dgm:t>
    </dgm:pt>
    <dgm:pt modelId="{09E905FA-3A49-3944-A661-96BD45B1155F}">
      <dgm:prSet/>
      <dgm:spPr>
        <a:solidFill>
          <a:schemeClr val="accent1">
            <a:lumMod val="20000"/>
            <a:lumOff val="80000"/>
          </a:schemeClr>
        </a:solidFill>
      </dgm:spPr>
      <dgm:t>
        <a:bodyPr/>
        <a:lstStyle/>
        <a:p>
          <a:r>
            <a:rPr lang="en-US" b="1" dirty="0" err="1" smtClean="0"/>
            <a:t>sge</a:t>
          </a:r>
          <a:endParaRPr lang="en-US" b="1" dirty="0"/>
        </a:p>
      </dgm:t>
    </dgm:pt>
    <dgm:pt modelId="{C682F5AC-B2D6-B542-AA65-B835995B00C5}" type="parTrans" cxnId="{D8C82FA6-0BA5-A547-BB36-C89AC213FFC4}">
      <dgm:prSet/>
      <dgm:spPr/>
      <dgm:t>
        <a:bodyPr/>
        <a:lstStyle/>
        <a:p>
          <a:endParaRPr lang="en-US"/>
        </a:p>
      </dgm:t>
    </dgm:pt>
    <dgm:pt modelId="{9AD8DB23-1AA0-D645-8BE6-B3AD9BBCDA5F}" type="sibTrans" cxnId="{D8C82FA6-0BA5-A547-BB36-C89AC213FFC4}">
      <dgm:prSet/>
      <dgm:spPr/>
      <dgm:t>
        <a:bodyPr/>
        <a:lstStyle/>
        <a:p>
          <a:endParaRPr lang="en-US"/>
        </a:p>
      </dgm:t>
    </dgm:pt>
    <dgm:pt modelId="{238F02F3-D986-CA4E-B45B-21344A6DD412}">
      <dgm:prSet/>
      <dgm:spPr>
        <a:solidFill>
          <a:schemeClr val="accent1">
            <a:lumMod val="20000"/>
            <a:lumOff val="80000"/>
          </a:schemeClr>
        </a:solidFill>
      </dgm:spPr>
      <dgm:t>
        <a:bodyPr/>
        <a:lstStyle/>
        <a:p>
          <a:r>
            <a:rPr lang="en-US" b="1" dirty="0" smtClean="0"/>
            <a:t>web-server</a:t>
          </a:r>
        </a:p>
      </dgm:t>
    </dgm:pt>
    <dgm:pt modelId="{DE7C5126-1FAA-7A42-8B4E-BE5D87CC20EB}" type="parTrans" cxnId="{13080D21-EF39-6940-ADDC-44071824AAEA}">
      <dgm:prSet/>
      <dgm:spPr/>
      <dgm:t>
        <a:bodyPr/>
        <a:lstStyle/>
        <a:p>
          <a:endParaRPr lang="en-US"/>
        </a:p>
      </dgm:t>
    </dgm:pt>
    <dgm:pt modelId="{B5C91C86-442F-FB4C-8B6D-9C4B50BF20FC}" type="sibTrans" cxnId="{13080D21-EF39-6940-ADDC-44071824AAEA}">
      <dgm:prSet/>
      <dgm:spPr/>
      <dgm:t>
        <a:bodyPr/>
        <a:lstStyle/>
        <a:p>
          <a:endParaRPr lang="en-US"/>
        </a:p>
      </dgm:t>
    </dgm:pt>
    <dgm:pt modelId="{9A65E953-6557-A147-B45A-AEE95CC9CE65}">
      <dgm:prSet/>
      <dgm:spPr>
        <a:solidFill>
          <a:schemeClr val="accent5">
            <a:lumMod val="40000"/>
            <a:lumOff val="60000"/>
          </a:schemeClr>
        </a:solidFill>
      </dgm:spPr>
      <dgm:t>
        <a:bodyPr/>
        <a:lstStyle/>
        <a:p>
          <a:pPr rtl="0"/>
          <a:r>
            <a:rPr lang="en-US" b="1" dirty="0" smtClean="0"/>
            <a:t>Create compute nods</a:t>
          </a:r>
          <a:endParaRPr lang="en-US" b="1" dirty="0"/>
        </a:p>
      </dgm:t>
    </dgm:pt>
    <dgm:pt modelId="{4D2C05E5-5E87-744F-8138-FE7ACFA6C983}" type="parTrans" cxnId="{5064D455-895B-F148-B2D2-164092FDB3D0}">
      <dgm:prSet/>
      <dgm:spPr/>
      <dgm:t>
        <a:bodyPr/>
        <a:lstStyle/>
        <a:p>
          <a:endParaRPr lang="en-US"/>
        </a:p>
      </dgm:t>
    </dgm:pt>
    <dgm:pt modelId="{3F24267F-F9F1-7D4A-B1BD-6488640AE6D1}" type="sibTrans" cxnId="{5064D455-895B-F148-B2D2-164092FDB3D0}">
      <dgm:prSet/>
      <dgm:spPr/>
      <dgm:t>
        <a:bodyPr/>
        <a:lstStyle/>
        <a:p>
          <a:endParaRPr lang="en-US"/>
        </a:p>
      </dgm:t>
    </dgm:pt>
    <dgm:pt modelId="{F079B03F-3189-C248-A305-B9BD471B6ED3}">
      <dgm:prSet custT="1"/>
      <dgm:spPr>
        <a:gradFill flip="none" rotWithShape="1">
          <a:gsLst>
            <a:gs pos="0">
              <a:srgbClr val="4A87D3"/>
            </a:gs>
            <a:gs pos="100000">
              <a:srgbClr val="8EB8F8"/>
            </a:gs>
          </a:gsLst>
          <a:lin ang="16200000" scaled="0"/>
          <a:tileRect/>
        </a:gradFill>
      </dgm:spPr>
      <dgm:t>
        <a:bodyPr/>
        <a:lstStyle/>
        <a:p>
          <a:r>
            <a:rPr lang="en-US" sz="1800" b="0" dirty="0" smtClean="0">
              <a:solidFill>
                <a:srgbClr val="17314F"/>
              </a:solidFill>
            </a:rPr>
            <a:t>Hosting e</a:t>
          </a:r>
          <a:r>
            <a:rPr lang="en-US" sz="1800" b="1" dirty="0" smtClean="0">
              <a:solidFill>
                <a:srgbClr val="17314F"/>
              </a:solidFill>
            </a:rPr>
            <a:t>nvironment: KVM</a:t>
          </a:r>
        </a:p>
      </dgm:t>
    </dgm:pt>
    <dgm:pt modelId="{4B983FBD-9125-8046-93B8-CB354332C3FA}" type="parTrans" cxnId="{BF03963B-8B5A-A84F-B294-DDCF6687D0F9}">
      <dgm:prSet/>
      <dgm:spPr/>
      <dgm:t>
        <a:bodyPr/>
        <a:lstStyle/>
        <a:p>
          <a:endParaRPr lang="en-US"/>
        </a:p>
      </dgm:t>
    </dgm:pt>
    <dgm:pt modelId="{A30401B8-B310-734D-A8B2-BF2980B529B9}" type="sibTrans" cxnId="{BF03963B-8B5A-A84F-B294-DDCF6687D0F9}">
      <dgm:prSet/>
      <dgm:spPr/>
      <dgm:t>
        <a:bodyPr/>
        <a:lstStyle/>
        <a:p>
          <a:endParaRPr lang="en-US"/>
        </a:p>
      </dgm:t>
    </dgm:pt>
    <dgm:pt modelId="{C77A5BFB-A919-5F4D-8458-E2B7565A57FC}">
      <dgm:prSet/>
      <dgm:spPr>
        <a:solidFill>
          <a:schemeClr val="accent1">
            <a:lumMod val="20000"/>
            <a:lumOff val="80000"/>
          </a:schemeClr>
        </a:solidFill>
      </dgm:spPr>
      <dgm:t>
        <a:bodyPr/>
        <a:lstStyle/>
        <a:p>
          <a:r>
            <a:rPr lang="en-US" b="1" dirty="0" smtClean="0"/>
            <a:t>. . .</a:t>
          </a:r>
        </a:p>
      </dgm:t>
    </dgm:pt>
    <dgm:pt modelId="{CB5A903D-F53D-7649-B237-91EA06B07B19}" type="parTrans" cxnId="{C5BD6496-1F64-4E44-94BB-C5C4A845181C}">
      <dgm:prSet/>
      <dgm:spPr/>
      <dgm:t>
        <a:bodyPr/>
        <a:lstStyle/>
        <a:p>
          <a:endParaRPr lang="en-US"/>
        </a:p>
      </dgm:t>
    </dgm:pt>
    <dgm:pt modelId="{BD73FDEE-6EFC-AC45-85F0-F7EBD44544D6}" type="sibTrans" cxnId="{C5BD6496-1F64-4E44-94BB-C5C4A845181C}">
      <dgm:prSet/>
      <dgm:spPr/>
      <dgm:t>
        <a:bodyPr/>
        <a:lstStyle/>
        <a:p>
          <a:endParaRPr lang="en-US"/>
        </a:p>
      </dgm:t>
    </dgm:pt>
    <dgm:pt modelId="{72E58294-1B23-A441-8C56-EF39631B179D}" type="pres">
      <dgm:prSet presAssocID="{1DCBE534-8700-7E46-8512-E2F1D2B8DB36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C9C3F7C-2DD8-4645-928F-61F5D9CAF669}" type="pres">
      <dgm:prSet presAssocID="{32AE95D6-CC8D-DA4B-8070-845FAFA1AA30}" presName="parentLin" presStyleCnt="0"/>
      <dgm:spPr/>
    </dgm:pt>
    <dgm:pt modelId="{8DC2811C-AF1F-804C-BA87-9989C20D6EFA}" type="pres">
      <dgm:prSet presAssocID="{32AE95D6-CC8D-DA4B-8070-845FAFA1AA30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2D90E240-9800-AB46-BAA5-F7D44EA10677}" type="pres">
      <dgm:prSet presAssocID="{32AE95D6-CC8D-DA4B-8070-845FAFA1AA30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479367-BE5F-1F4C-ABED-1D6131666BE7}" type="pres">
      <dgm:prSet presAssocID="{32AE95D6-CC8D-DA4B-8070-845FAFA1AA30}" presName="negativeSpace" presStyleCnt="0"/>
      <dgm:spPr/>
    </dgm:pt>
    <dgm:pt modelId="{9D6E89F8-E562-014C-8B1B-E27B6833B848}" type="pres">
      <dgm:prSet presAssocID="{32AE95D6-CC8D-DA4B-8070-845FAFA1AA30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D91ACE-9BAA-8444-9196-554BAB5F7D20}" type="pres">
      <dgm:prSet presAssocID="{B0D34891-818D-8342-864B-3B0745827341}" presName="spaceBetweenRectangles" presStyleCnt="0"/>
      <dgm:spPr/>
    </dgm:pt>
    <dgm:pt modelId="{9B6D9C09-3348-E44D-B516-E27FDFED1E59}" type="pres">
      <dgm:prSet presAssocID="{C6637240-8AB6-464C-88C7-0021561E8D33}" presName="parentLin" presStyleCnt="0"/>
      <dgm:spPr/>
    </dgm:pt>
    <dgm:pt modelId="{F54F269A-9F27-244D-BF15-4E012B29DAC3}" type="pres">
      <dgm:prSet presAssocID="{C6637240-8AB6-464C-88C7-0021561E8D33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28816B57-2B75-2148-8C7C-EEAB462B880B}" type="pres">
      <dgm:prSet presAssocID="{C6637240-8AB6-464C-88C7-0021561E8D33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9EFBCF-0FD2-6E40-ADC0-477031F230A1}" type="pres">
      <dgm:prSet presAssocID="{C6637240-8AB6-464C-88C7-0021561E8D33}" presName="negativeSpace" presStyleCnt="0"/>
      <dgm:spPr/>
    </dgm:pt>
    <dgm:pt modelId="{631A5149-C45D-644A-9F23-BC2851BE9B66}" type="pres">
      <dgm:prSet presAssocID="{C6637240-8AB6-464C-88C7-0021561E8D33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57FEDD-8BC8-0E47-B6D2-2D74026CC4AC}" type="pres">
      <dgm:prSet presAssocID="{EA232FE6-2E98-8743-A28B-C1BA212CFD94}" presName="spaceBetweenRectangles" presStyleCnt="0"/>
      <dgm:spPr/>
    </dgm:pt>
    <dgm:pt modelId="{EA0F8410-AA63-1644-A496-C77A10B3328F}" type="pres">
      <dgm:prSet presAssocID="{F079B03F-3189-C248-A305-B9BD471B6ED3}" presName="parentLin" presStyleCnt="0"/>
      <dgm:spPr/>
    </dgm:pt>
    <dgm:pt modelId="{2A78EADE-2AD2-334B-8A55-69926BA38306}" type="pres">
      <dgm:prSet presAssocID="{F079B03F-3189-C248-A305-B9BD471B6ED3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BEACF9E2-AB9D-1848-AA4C-C375F9EFE71F}" type="pres">
      <dgm:prSet presAssocID="{F079B03F-3189-C248-A305-B9BD471B6ED3}" presName="parentText" presStyleLbl="node1" presStyleIdx="2" presStyleCnt="3" custScaleX="106879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A2C7A0-8365-754C-BD0A-A5154185FA87}" type="pres">
      <dgm:prSet presAssocID="{F079B03F-3189-C248-A305-B9BD471B6ED3}" presName="negativeSpace" presStyleCnt="0"/>
      <dgm:spPr/>
    </dgm:pt>
    <dgm:pt modelId="{33DA6ECE-E1C4-964C-9448-37FA91E2B1DF}" type="pres">
      <dgm:prSet presAssocID="{F079B03F-3189-C248-A305-B9BD471B6ED3}" presName="childText" presStyleLbl="conFgAcc1" presStyleIdx="2" presStyleCnt="3">
        <dgm:presLayoutVars>
          <dgm:bulletEnabled val="1"/>
        </dgm:presLayoutVars>
      </dgm:prSet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endParaRPr lang="en-US"/>
        </a:p>
      </dgm:t>
    </dgm:pt>
  </dgm:ptLst>
  <dgm:cxnLst>
    <dgm:cxn modelId="{F9C95192-D391-C54D-B0C6-74249D684D96}" srcId="{C6637240-8AB6-464C-88C7-0021561E8D33}" destId="{5A2BEE72-4B71-6248-B6C5-B46CB1A79F88}" srcOrd="0" destOrd="0" parTransId="{E43AE8CA-05C9-2341-8D90-8AADADCB7789}" sibTransId="{768CC0CA-EBFE-7D49-A372-8F53C8084632}"/>
    <dgm:cxn modelId="{0B590795-8D91-9948-A4A6-F9EB8AFCB891}" type="presOf" srcId="{238F02F3-D986-CA4E-B45B-21344A6DD412}" destId="{631A5149-C45D-644A-9F23-BC2851BE9B66}" srcOrd="0" destOrd="6" presId="urn:microsoft.com/office/officeart/2005/8/layout/list1"/>
    <dgm:cxn modelId="{486D3C19-3F3E-DE44-AB10-3AB317405939}" type="presOf" srcId="{5A2BEE72-4B71-6248-B6C5-B46CB1A79F88}" destId="{631A5149-C45D-644A-9F23-BC2851BE9B66}" srcOrd="0" destOrd="0" presId="urn:microsoft.com/office/officeart/2005/8/layout/list1"/>
    <dgm:cxn modelId="{9659D7BB-8492-F444-96A2-86FBDAECCF38}" srcId="{C6637240-8AB6-464C-88C7-0021561E8D33}" destId="{5E912B62-8BF3-3346-86D8-B3474C5E7B85}" srcOrd="1" destOrd="0" parTransId="{8E0CE8E0-4F78-2E40-B376-C144644D1661}" sibTransId="{EB619C7D-8ADA-6F47-A430-4A0C18EFDCDF}"/>
    <dgm:cxn modelId="{4269B12C-1F7A-9C42-8CE5-5F08F24F5302}" srcId="{C6637240-8AB6-464C-88C7-0021561E8D33}" destId="{90BCE910-D42E-2546-828F-FDA9B83736F9}" srcOrd="3" destOrd="0" parTransId="{93151637-E66D-604D-8920-0E2D4F549887}" sibTransId="{A5D6902E-7DDF-F643-87C1-485C3284E66C}"/>
    <dgm:cxn modelId="{5064D455-895B-F148-B2D2-164092FDB3D0}" srcId="{32AE95D6-CC8D-DA4B-8070-845FAFA1AA30}" destId="{9A65E953-6557-A147-B45A-AEE95CC9CE65}" srcOrd="1" destOrd="0" parTransId="{4D2C05E5-5E87-744F-8138-FE7ACFA6C983}" sibTransId="{3F24267F-F9F1-7D4A-B1BD-6488640AE6D1}"/>
    <dgm:cxn modelId="{13080D21-EF39-6940-ADDC-44071824AAEA}" srcId="{C6637240-8AB6-464C-88C7-0021561E8D33}" destId="{238F02F3-D986-CA4E-B45B-21344A6DD412}" srcOrd="6" destOrd="0" parTransId="{DE7C5126-1FAA-7A42-8B4E-BE5D87CC20EB}" sibTransId="{B5C91C86-442F-FB4C-8B6D-9C4B50BF20FC}"/>
    <dgm:cxn modelId="{EA233E93-E454-F642-A738-16AF88B57664}" type="presOf" srcId="{9A65E953-6557-A147-B45A-AEE95CC9CE65}" destId="{9D6E89F8-E562-014C-8B1B-E27B6833B848}" srcOrd="0" destOrd="1" presId="urn:microsoft.com/office/officeart/2005/8/layout/list1"/>
    <dgm:cxn modelId="{A4A0025D-D3CD-1A48-9DEA-930AFA12AB95}" type="presOf" srcId="{C4B48BE3-F78A-0342-9867-4B546AFBB239}" destId="{631A5149-C45D-644A-9F23-BC2851BE9B66}" srcOrd="0" destOrd="2" presId="urn:microsoft.com/office/officeart/2005/8/layout/list1"/>
    <dgm:cxn modelId="{990EFF59-6EC5-B642-A883-FAAA49780AE5}" type="presOf" srcId="{35B7C682-77E7-3341-827D-81815C89191C}" destId="{9D6E89F8-E562-014C-8B1B-E27B6833B848}" srcOrd="0" destOrd="0" presId="urn:microsoft.com/office/officeart/2005/8/layout/list1"/>
    <dgm:cxn modelId="{58135317-74D5-5947-8524-8ACC5E04C0A5}" type="presOf" srcId="{09E905FA-3A49-3944-A661-96BD45B1155F}" destId="{631A5149-C45D-644A-9F23-BC2851BE9B66}" srcOrd="0" destOrd="5" presId="urn:microsoft.com/office/officeart/2005/8/layout/list1"/>
    <dgm:cxn modelId="{0F414E4A-59F6-884A-985A-2C67E633CCE0}" type="presOf" srcId="{5E912B62-8BF3-3346-86D8-B3474C5E7B85}" destId="{631A5149-C45D-644A-9F23-BC2851BE9B66}" srcOrd="0" destOrd="1" presId="urn:microsoft.com/office/officeart/2005/8/layout/list1"/>
    <dgm:cxn modelId="{E13D7096-8715-CD40-8586-5169949EC0AF}" srcId="{32AE95D6-CC8D-DA4B-8070-845FAFA1AA30}" destId="{35B7C682-77E7-3341-827D-81815C89191C}" srcOrd="0" destOrd="0" parTransId="{EAD74AB4-FF5E-A647-ADB9-E2D684906C1E}" sibTransId="{40D043E7-87B4-5645-843E-A13328D28505}"/>
    <dgm:cxn modelId="{CEF6C13A-389C-5243-9A14-52A1F20CCC34}" type="presOf" srcId="{F079B03F-3189-C248-A305-B9BD471B6ED3}" destId="{BEACF9E2-AB9D-1848-AA4C-C375F9EFE71F}" srcOrd="1" destOrd="0" presId="urn:microsoft.com/office/officeart/2005/8/layout/list1"/>
    <dgm:cxn modelId="{30658255-B186-F344-A325-7552AAB2ACF6}" type="presOf" srcId="{32AE95D6-CC8D-DA4B-8070-845FAFA1AA30}" destId="{2D90E240-9800-AB46-BAA5-F7D44EA10677}" srcOrd="1" destOrd="0" presId="urn:microsoft.com/office/officeart/2005/8/layout/list1"/>
    <dgm:cxn modelId="{22CD6A39-1CA3-C04E-BF32-F94D4221635C}" srcId="{1DCBE534-8700-7E46-8512-E2F1D2B8DB36}" destId="{C6637240-8AB6-464C-88C7-0021561E8D33}" srcOrd="1" destOrd="0" parTransId="{A8457668-F3F3-DC4F-B91A-96B23AD64673}" sibTransId="{EA232FE6-2E98-8743-A28B-C1BA212CFD94}"/>
    <dgm:cxn modelId="{1D0F2914-EAE8-D649-AFE9-BFCB4416601A}" type="presOf" srcId="{C6637240-8AB6-464C-88C7-0021561E8D33}" destId="{28816B57-2B75-2148-8C7C-EEAB462B880B}" srcOrd="1" destOrd="0" presId="urn:microsoft.com/office/officeart/2005/8/layout/list1"/>
    <dgm:cxn modelId="{6528DF9C-3E1F-354F-93A8-3776E27151BA}" type="presOf" srcId="{C6637240-8AB6-464C-88C7-0021561E8D33}" destId="{F54F269A-9F27-244D-BF15-4E012B29DAC3}" srcOrd="0" destOrd="0" presId="urn:microsoft.com/office/officeart/2005/8/layout/list1"/>
    <dgm:cxn modelId="{2303D7BB-1803-3E48-812C-7D59CC2D7552}" type="presOf" srcId="{32AE95D6-CC8D-DA4B-8070-845FAFA1AA30}" destId="{8DC2811C-AF1F-804C-BA87-9989C20D6EFA}" srcOrd="0" destOrd="0" presId="urn:microsoft.com/office/officeart/2005/8/layout/list1"/>
    <dgm:cxn modelId="{C5BD6496-1F64-4E44-94BB-C5C4A845181C}" srcId="{C6637240-8AB6-464C-88C7-0021561E8D33}" destId="{C77A5BFB-A919-5F4D-8458-E2B7565A57FC}" srcOrd="7" destOrd="0" parTransId="{CB5A903D-F53D-7649-B237-91EA06B07B19}" sibTransId="{BD73FDEE-6EFC-AC45-85F0-F7EBD44544D6}"/>
    <dgm:cxn modelId="{6F2BB996-B016-A64D-ABF8-9C035AB11CD6}" srcId="{C6637240-8AB6-464C-88C7-0021561E8D33}" destId="{BCD5F8CE-B23C-2C4D-82A5-06690A9AB0F1}" srcOrd="4" destOrd="0" parTransId="{BA4B925C-52C9-7B44-A360-30F7082B9595}" sibTransId="{C3FEB76C-ED66-6445-A669-BE59D17F3A3A}"/>
    <dgm:cxn modelId="{658D642F-3E31-C748-BB42-2A0F0E3B1637}" type="presOf" srcId="{90BCE910-D42E-2546-828F-FDA9B83736F9}" destId="{631A5149-C45D-644A-9F23-BC2851BE9B66}" srcOrd="0" destOrd="3" presId="urn:microsoft.com/office/officeart/2005/8/layout/list1"/>
    <dgm:cxn modelId="{48C75546-2FE9-154C-A612-6048CDC41CA8}" type="presOf" srcId="{BCD5F8CE-B23C-2C4D-82A5-06690A9AB0F1}" destId="{631A5149-C45D-644A-9F23-BC2851BE9B66}" srcOrd="0" destOrd="4" presId="urn:microsoft.com/office/officeart/2005/8/layout/list1"/>
    <dgm:cxn modelId="{D8C82FA6-0BA5-A547-BB36-C89AC213FFC4}" srcId="{C6637240-8AB6-464C-88C7-0021561E8D33}" destId="{09E905FA-3A49-3944-A661-96BD45B1155F}" srcOrd="5" destOrd="0" parTransId="{C682F5AC-B2D6-B542-AA65-B835995B00C5}" sibTransId="{9AD8DB23-1AA0-D645-8BE6-B3AD9BBCDA5F}"/>
    <dgm:cxn modelId="{36B001B8-B3A5-8842-BEFC-533147241C25}" type="presOf" srcId="{1DCBE534-8700-7E46-8512-E2F1D2B8DB36}" destId="{72E58294-1B23-A441-8C56-EF39631B179D}" srcOrd="0" destOrd="0" presId="urn:microsoft.com/office/officeart/2005/8/layout/list1"/>
    <dgm:cxn modelId="{D0AF44E7-FA22-F349-88C7-0799B4F32A47}" srcId="{C6637240-8AB6-464C-88C7-0021561E8D33}" destId="{C4B48BE3-F78A-0342-9867-4B546AFBB239}" srcOrd="2" destOrd="0" parTransId="{B92CA702-6E97-1846-8E9A-4ECD46B9DD02}" sibTransId="{113A6F7E-35BE-8C4B-A514-08904C8E18FC}"/>
    <dgm:cxn modelId="{BF03963B-8B5A-A84F-B294-DDCF6687D0F9}" srcId="{1DCBE534-8700-7E46-8512-E2F1D2B8DB36}" destId="{F079B03F-3189-C248-A305-B9BD471B6ED3}" srcOrd="2" destOrd="0" parTransId="{4B983FBD-9125-8046-93B8-CB354332C3FA}" sibTransId="{A30401B8-B310-734D-A8B2-BF2980B529B9}"/>
    <dgm:cxn modelId="{BCB2255F-41F1-514B-AB87-B1262126B50E}" type="presOf" srcId="{C77A5BFB-A919-5F4D-8458-E2B7565A57FC}" destId="{631A5149-C45D-644A-9F23-BC2851BE9B66}" srcOrd="0" destOrd="7" presId="urn:microsoft.com/office/officeart/2005/8/layout/list1"/>
    <dgm:cxn modelId="{DDFA13EF-3EBD-1144-B50F-CDA84C18CC15}" type="presOf" srcId="{F079B03F-3189-C248-A305-B9BD471B6ED3}" destId="{2A78EADE-2AD2-334B-8A55-69926BA38306}" srcOrd="0" destOrd="0" presId="urn:microsoft.com/office/officeart/2005/8/layout/list1"/>
    <dgm:cxn modelId="{61729722-CCC9-0645-A460-B3DA328F8738}" srcId="{1DCBE534-8700-7E46-8512-E2F1D2B8DB36}" destId="{32AE95D6-CC8D-DA4B-8070-845FAFA1AA30}" srcOrd="0" destOrd="0" parTransId="{7AD9972F-75E0-EC4F-A93C-0B6609817801}" sibTransId="{B0D34891-818D-8342-864B-3B0745827341}"/>
    <dgm:cxn modelId="{EC0B96C8-505E-B74D-8EDE-098DA1044465}" type="presParOf" srcId="{72E58294-1B23-A441-8C56-EF39631B179D}" destId="{8C9C3F7C-2DD8-4645-928F-61F5D9CAF669}" srcOrd="0" destOrd="0" presId="urn:microsoft.com/office/officeart/2005/8/layout/list1"/>
    <dgm:cxn modelId="{C6BB667B-712A-6143-9897-60C8355283EB}" type="presParOf" srcId="{8C9C3F7C-2DD8-4645-928F-61F5D9CAF669}" destId="{8DC2811C-AF1F-804C-BA87-9989C20D6EFA}" srcOrd="0" destOrd="0" presId="urn:microsoft.com/office/officeart/2005/8/layout/list1"/>
    <dgm:cxn modelId="{65F59824-F7CC-6449-91C0-A71EB7A9C07B}" type="presParOf" srcId="{8C9C3F7C-2DD8-4645-928F-61F5D9CAF669}" destId="{2D90E240-9800-AB46-BAA5-F7D44EA10677}" srcOrd="1" destOrd="0" presId="urn:microsoft.com/office/officeart/2005/8/layout/list1"/>
    <dgm:cxn modelId="{72384141-4827-CD42-8E21-AB18072C8921}" type="presParOf" srcId="{72E58294-1B23-A441-8C56-EF39631B179D}" destId="{BF479367-BE5F-1F4C-ABED-1D6131666BE7}" srcOrd="1" destOrd="0" presId="urn:microsoft.com/office/officeart/2005/8/layout/list1"/>
    <dgm:cxn modelId="{A384C3A1-8A9B-EE42-B3C5-8ED9360DE8EB}" type="presParOf" srcId="{72E58294-1B23-A441-8C56-EF39631B179D}" destId="{9D6E89F8-E562-014C-8B1B-E27B6833B848}" srcOrd="2" destOrd="0" presId="urn:microsoft.com/office/officeart/2005/8/layout/list1"/>
    <dgm:cxn modelId="{E35049C9-A33D-FD48-A823-650F37D02549}" type="presParOf" srcId="{72E58294-1B23-A441-8C56-EF39631B179D}" destId="{5DD91ACE-9BAA-8444-9196-554BAB5F7D20}" srcOrd="3" destOrd="0" presId="urn:microsoft.com/office/officeart/2005/8/layout/list1"/>
    <dgm:cxn modelId="{D6D3838D-4695-1B43-8976-C4E1FD9FFC45}" type="presParOf" srcId="{72E58294-1B23-A441-8C56-EF39631B179D}" destId="{9B6D9C09-3348-E44D-B516-E27FDFED1E59}" srcOrd="4" destOrd="0" presId="urn:microsoft.com/office/officeart/2005/8/layout/list1"/>
    <dgm:cxn modelId="{1ABDE7B8-F893-0541-BA79-49F7A2E9413B}" type="presParOf" srcId="{9B6D9C09-3348-E44D-B516-E27FDFED1E59}" destId="{F54F269A-9F27-244D-BF15-4E012B29DAC3}" srcOrd="0" destOrd="0" presId="urn:microsoft.com/office/officeart/2005/8/layout/list1"/>
    <dgm:cxn modelId="{DF79085F-0445-844F-BE91-C805DB801E27}" type="presParOf" srcId="{9B6D9C09-3348-E44D-B516-E27FDFED1E59}" destId="{28816B57-2B75-2148-8C7C-EEAB462B880B}" srcOrd="1" destOrd="0" presId="urn:microsoft.com/office/officeart/2005/8/layout/list1"/>
    <dgm:cxn modelId="{AE8F4395-2ED0-5D43-8C67-8823D9A72BBD}" type="presParOf" srcId="{72E58294-1B23-A441-8C56-EF39631B179D}" destId="{C29EFBCF-0FD2-6E40-ADC0-477031F230A1}" srcOrd="5" destOrd="0" presId="urn:microsoft.com/office/officeart/2005/8/layout/list1"/>
    <dgm:cxn modelId="{20CC6C3C-5157-9646-8A56-426993726F4E}" type="presParOf" srcId="{72E58294-1B23-A441-8C56-EF39631B179D}" destId="{631A5149-C45D-644A-9F23-BC2851BE9B66}" srcOrd="6" destOrd="0" presId="urn:microsoft.com/office/officeart/2005/8/layout/list1"/>
    <dgm:cxn modelId="{5DBF272F-018C-F44B-9CAE-5E571733E6B5}" type="presParOf" srcId="{72E58294-1B23-A441-8C56-EF39631B179D}" destId="{C957FEDD-8BC8-0E47-B6D2-2D74026CC4AC}" srcOrd="7" destOrd="0" presId="urn:microsoft.com/office/officeart/2005/8/layout/list1"/>
    <dgm:cxn modelId="{AABEA925-1D5A-AD43-A4C6-B8CCACAB7C52}" type="presParOf" srcId="{72E58294-1B23-A441-8C56-EF39631B179D}" destId="{EA0F8410-AA63-1644-A496-C77A10B3328F}" srcOrd="8" destOrd="0" presId="urn:microsoft.com/office/officeart/2005/8/layout/list1"/>
    <dgm:cxn modelId="{09955597-6270-9944-B2DF-5E96B196A9EC}" type="presParOf" srcId="{EA0F8410-AA63-1644-A496-C77A10B3328F}" destId="{2A78EADE-2AD2-334B-8A55-69926BA38306}" srcOrd="0" destOrd="0" presId="urn:microsoft.com/office/officeart/2005/8/layout/list1"/>
    <dgm:cxn modelId="{2BA2EEF2-DC65-2948-B3CC-A5ED506FB8FC}" type="presParOf" srcId="{EA0F8410-AA63-1644-A496-C77A10B3328F}" destId="{BEACF9E2-AB9D-1848-AA4C-C375F9EFE71F}" srcOrd="1" destOrd="0" presId="urn:microsoft.com/office/officeart/2005/8/layout/list1"/>
    <dgm:cxn modelId="{F3142AD1-EF3A-884A-88E0-8717050B0437}" type="presParOf" srcId="{72E58294-1B23-A441-8C56-EF39631B179D}" destId="{08A2C7A0-8365-754C-BD0A-A5154185FA87}" srcOrd="9" destOrd="0" presId="urn:microsoft.com/office/officeart/2005/8/layout/list1"/>
    <dgm:cxn modelId="{0DE7AFE4-82E5-A143-B932-851106878E2D}" type="presParOf" srcId="{72E58294-1B23-A441-8C56-EF39631B179D}" destId="{33DA6ECE-E1C4-964C-9448-37FA91E2B1DF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DCBE534-8700-7E46-8512-E2F1D2B8DB36}" type="doc">
      <dgm:prSet loTypeId="urn:microsoft.com/office/officeart/2005/8/layout/orgChart1" loCatId="process" qsTypeId="urn:microsoft.com/office/officeart/2005/8/quickstyle/simple3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32AE95D6-CC8D-DA4B-8070-845FAFA1AA30}">
      <dgm:prSet custT="1"/>
      <dgm:spPr>
        <a:gradFill flip="none" rotWithShape="1">
          <a:gsLst>
            <a:gs pos="0">
              <a:srgbClr val="D70F12"/>
            </a:gs>
            <a:gs pos="100000">
              <a:srgbClr val="FF6D2B"/>
            </a:gs>
            <a:gs pos="51000">
              <a:srgbClr val="DF5010"/>
            </a:gs>
          </a:gsLst>
          <a:lin ang="16200000" scaled="0"/>
          <a:tileRect/>
        </a:gradFill>
        <a:ln w="25400">
          <a:noFill/>
        </a:ln>
        <a:scene3d>
          <a:camera prst="orthographicFront"/>
          <a:lightRig rig="flat" dir="t"/>
        </a:scene3d>
        <a:sp3d prstMaterial="dkEdge"/>
      </dgm:spPr>
      <dgm:t>
        <a:bodyPr/>
        <a:lstStyle/>
        <a:p>
          <a:pPr rtl="0"/>
          <a:r>
            <a:rPr lang="en-US" sz="1800" b="1" dirty="0" err="1" smtClean="0">
              <a:solidFill>
                <a:schemeClr val="bg1"/>
              </a:solidFill>
            </a:rPr>
            <a:t>Lifemapper</a:t>
          </a:r>
          <a:r>
            <a:rPr lang="en-US" sz="1800" b="1" dirty="0" smtClean="0">
              <a:solidFill>
                <a:schemeClr val="bg1"/>
              </a:solidFill>
            </a:rPr>
            <a:t> </a:t>
          </a:r>
          <a:endParaRPr lang="en-US" sz="1800" dirty="0">
            <a:solidFill>
              <a:schemeClr val="bg1"/>
            </a:solidFill>
          </a:endParaRPr>
        </a:p>
      </dgm:t>
    </dgm:pt>
    <dgm:pt modelId="{7AD9972F-75E0-EC4F-A93C-0B6609817801}" type="parTrans" cxnId="{61729722-CCC9-0645-A460-B3DA328F8738}">
      <dgm:prSet/>
      <dgm:spPr/>
      <dgm:t>
        <a:bodyPr/>
        <a:lstStyle/>
        <a:p>
          <a:endParaRPr lang="en-US"/>
        </a:p>
      </dgm:t>
    </dgm:pt>
    <dgm:pt modelId="{B0D34891-818D-8342-864B-3B0745827341}" type="sibTrans" cxnId="{61729722-CCC9-0645-A460-B3DA328F8738}">
      <dgm:prSet/>
      <dgm:spPr/>
      <dgm:t>
        <a:bodyPr/>
        <a:lstStyle/>
        <a:p>
          <a:endParaRPr lang="en-US"/>
        </a:p>
      </dgm:t>
    </dgm:pt>
    <dgm:pt modelId="{5A2BEE72-4B71-6248-B6C5-B46CB1A79F88}">
      <dgm:prSet custT="1"/>
      <dgm:spPr>
        <a:gradFill flip="none" rotWithShape="1">
          <a:gsLst>
            <a:gs pos="0">
              <a:srgbClr val="0D2936"/>
            </a:gs>
            <a:gs pos="100000">
              <a:srgbClr val="2A5669"/>
            </a:gs>
          </a:gsLst>
          <a:lin ang="16200000" scaled="0"/>
          <a:tileRect/>
        </a:gradFill>
        <a:ln w="28575" cmpd="sng">
          <a:solidFill>
            <a:srgbClr val="2A5669"/>
          </a:solidFill>
        </a:ln>
      </dgm:spPr>
      <dgm:t>
        <a:bodyPr/>
        <a:lstStyle/>
        <a:p>
          <a:pPr rtl="0"/>
          <a:r>
            <a:rPr lang="en-US" sz="1600" b="1" i="0" dirty="0" err="1" smtClean="0">
              <a:solidFill>
                <a:schemeClr val="bg1"/>
              </a:solidFill>
            </a:rPr>
            <a:t>Postgresql</a:t>
          </a:r>
          <a:endParaRPr lang="en-US" sz="1600" b="1" i="0" dirty="0">
            <a:solidFill>
              <a:schemeClr val="bg1"/>
            </a:solidFill>
          </a:endParaRPr>
        </a:p>
      </dgm:t>
    </dgm:pt>
    <dgm:pt modelId="{E43AE8CA-05C9-2341-8D90-8AADADCB7789}" type="parTrans" cxnId="{F9C95192-D391-C54D-B0C6-74249D684D96}">
      <dgm:prSet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768CC0CA-EBFE-7D49-A372-8F53C8084632}" type="sibTrans" cxnId="{F9C95192-D391-C54D-B0C6-74249D684D96}">
      <dgm:prSet/>
      <dgm:spPr/>
      <dgm:t>
        <a:bodyPr/>
        <a:lstStyle/>
        <a:p>
          <a:endParaRPr lang="en-US"/>
        </a:p>
      </dgm:t>
    </dgm:pt>
    <dgm:pt modelId="{5E912B62-8BF3-3346-86D8-B3474C5E7B85}">
      <dgm:prSet custT="1"/>
      <dgm:spPr>
        <a:gradFill flip="none" rotWithShape="1">
          <a:gsLst>
            <a:gs pos="0">
              <a:srgbClr val="0D2936"/>
            </a:gs>
            <a:gs pos="100000">
              <a:srgbClr val="2A5669"/>
            </a:gs>
          </a:gsLst>
          <a:lin ang="16200000" scaled="0"/>
          <a:tileRect/>
        </a:gradFill>
        <a:ln w="28575" cmpd="sng">
          <a:solidFill>
            <a:srgbClr val="2A5669"/>
          </a:solidFill>
        </a:ln>
      </dgm:spPr>
      <dgm:t>
        <a:bodyPr/>
        <a:lstStyle/>
        <a:p>
          <a:pPr rtl="0"/>
          <a:r>
            <a:rPr lang="en-US" sz="1600" b="1" dirty="0" err="1" smtClean="0">
              <a:solidFill>
                <a:schemeClr val="bg1"/>
              </a:solidFill>
            </a:rPr>
            <a:t>Postgis</a:t>
          </a:r>
          <a:endParaRPr lang="en-US" sz="1600" dirty="0">
            <a:solidFill>
              <a:schemeClr val="bg1"/>
            </a:solidFill>
          </a:endParaRPr>
        </a:p>
      </dgm:t>
    </dgm:pt>
    <dgm:pt modelId="{8E0CE8E0-4F78-2E40-B376-C144644D1661}" type="parTrans" cxnId="{9659D7BB-8492-F444-96A2-86FBDAECCF38}">
      <dgm:prSet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EB619C7D-8ADA-6F47-A430-4A0C18EFDCDF}" type="sibTrans" cxnId="{9659D7BB-8492-F444-96A2-86FBDAECCF38}">
      <dgm:prSet/>
      <dgm:spPr/>
      <dgm:t>
        <a:bodyPr/>
        <a:lstStyle/>
        <a:p>
          <a:endParaRPr lang="en-US"/>
        </a:p>
      </dgm:t>
    </dgm:pt>
    <dgm:pt modelId="{C6637240-8AB6-464C-88C7-0021561E8D33}">
      <dgm:prSet custT="1"/>
      <dgm:spPr>
        <a:gradFill flip="none" rotWithShape="1">
          <a:gsLst>
            <a:gs pos="0">
              <a:srgbClr val="D70F12"/>
            </a:gs>
            <a:gs pos="100000">
              <a:srgbClr val="FF6D2B"/>
            </a:gs>
            <a:gs pos="51000">
              <a:srgbClr val="DF5010"/>
            </a:gs>
          </a:gsLst>
          <a:lin ang="16200000" scaled="0"/>
          <a:tileRect/>
        </a:gradFill>
        <a:ln>
          <a:noFill/>
        </a:ln>
      </dgm:spPr>
      <dgm:t>
        <a:bodyPr/>
        <a:lstStyle/>
        <a:p>
          <a:pPr rtl="0"/>
          <a:r>
            <a:rPr lang="en-US" sz="1800" b="1" dirty="0" smtClean="0">
              <a:solidFill>
                <a:schemeClr val="bg1"/>
              </a:solidFill>
            </a:rPr>
            <a:t>Dependencies</a:t>
          </a:r>
          <a:endParaRPr lang="en-US" sz="1800" b="1" dirty="0">
            <a:solidFill>
              <a:schemeClr val="bg1"/>
            </a:solidFill>
          </a:endParaRPr>
        </a:p>
      </dgm:t>
    </dgm:pt>
    <dgm:pt modelId="{A8457668-F3F3-DC4F-B91A-96B23AD64673}" type="parTrans" cxnId="{22CD6A39-1CA3-C04E-BF32-F94D4221635C}">
      <dgm:prSet/>
      <dgm:spPr/>
      <dgm:t>
        <a:bodyPr/>
        <a:lstStyle/>
        <a:p>
          <a:endParaRPr lang="en-US"/>
        </a:p>
      </dgm:t>
    </dgm:pt>
    <dgm:pt modelId="{EA232FE6-2E98-8743-A28B-C1BA212CFD94}" type="sibTrans" cxnId="{22CD6A39-1CA3-C04E-BF32-F94D4221635C}">
      <dgm:prSet/>
      <dgm:spPr/>
      <dgm:t>
        <a:bodyPr/>
        <a:lstStyle/>
        <a:p>
          <a:endParaRPr lang="en-US"/>
        </a:p>
      </dgm:t>
    </dgm:pt>
    <dgm:pt modelId="{35B7C682-77E7-3341-827D-81815C89191C}">
      <dgm:prSet/>
      <dgm:spPr>
        <a:gradFill flip="none" rotWithShape="1">
          <a:gsLst>
            <a:gs pos="0">
              <a:srgbClr val="0D2936"/>
            </a:gs>
            <a:gs pos="100000">
              <a:srgbClr val="2A5669"/>
            </a:gs>
          </a:gsLst>
          <a:lin ang="16200000" scaled="0"/>
          <a:tileRect/>
        </a:gradFill>
        <a:ln w="28575" cmpd="sng">
          <a:solidFill>
            <a:srgbClr val="2A5669"/>
          </a:solidFill>
        </a:ln>
      </dgm:spPr>
      <dgm:t>
        <a:bodyPr/>
        <a:lstStyle/>
        <a:p>
          <a:pPr rtl="0"/>
          <a:r>
            <a:rPr lang="en-US" b="1" i="0" dirty="0" smtClean="0">
              <a:solidFill>
                <a:schemeClr val="bg1"/>
              </a:solidFill>
            </a:rPr>
            <a:t>LM code</a:t>
          </a:r>
          <a:endParaRPr lang="en-US" b="1" i="0" dirty="0">
            <a:solidFill>
              <a:schemeClr val="bg1"/>
            </a:solidFill>
          </a:endParaRPr>
        </a:p>
      </dgm:t>
    </dgm:pt>
    <dgm:pt modelId="{EAD74AB4-FF5E-A647-ADB9-E2D684906C1E}" type="parTrans" cxnId="{E13D7096-8715-CD40-8586-5169949EC0AF}">
      <dgm:prSet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40D043E7-87B4-5645-843E-A13328D28505}" type="sibTrans" cxnId="{E13D7096-8715-CD40-8586-5169949EC0AF}">
      <dgm:prSet/>
      <dgm:spPr/>
      <dgm:t>
        <a:bodyPr/>
        <a:lstStyle/>
        <a:p>
          <a:endParaRPr lang="en-US"/>
        </a:p>
      </dgm:t>
    </dgm:pt>
    <dgm:pt modelId="{BC5C6913-C3A8-2748-BDC2-875E54AF66CC}">
      <dgm:prSet custT="1"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pPr rtl="0"/>
          <a:r>
            <a:rPr lang="en-US" sz="1600" b="1" i="0" dirty="0" err="1" smtClean="0"/>
            <a:t>Pgdg</a:t>
          </a:r>
          <a:r>
            <a:rPr lang="en-US" sz="1600" b="1" i="0" dirty="0" smtClean="0"/>
            <a:t> repo</a:t>
          </a:r>
          <a:endParaRPr lang="en-US" sz="1600" b="1" i="0" dirty="0"/>
        </a:p>
      </dgm:t>
    </dgm:pt>
    <dgm:pt modelId="{5309229D-DD1C-A441-AE9A-22AD9B79CB98}" type="parTrans" cxnId="{6E796DA8-544F-7F43-8580-C85983FB1D05}">
      <dgm:prSet/>
      <dgm:spPr/>
      <dgm:t>
        <a:bodyPr/>
        <a:lstStyle/>
        <a:p>
          <a:endParaRPr lang="en-US"/>
        </a:p>
      </dgm:t>
    </dgm:pt>
    <dgm:pt modelId="{8A03A79F-98CB-5F47-8A83-E41B16270F53}" type="sibTrans" cxnId="{6E796DA8-544F-7F43-8580-C85983FB1D05}">
      <dgm:prSet/>
      <dgm:spPr/>
      <dgm:t>
        <a:bodyPr/>
        <a:lstStyle/>
        <a:p>
          <a:endParaRPr lang="en-US"/>
        </a:p>
      </dgm:t>
    </dgm:pt>
    <dgm:pt modelId="{C4B48BE3-F78A-0342-9867-4B546AFBB239}">
      <dgm:prSet custT="1"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r>
            <a:rPr lang="en-US" sz="1600" b="1" i="0" dirty="0" smtClean="0"/>
            <a:t>Geos</a:t>
          </a:r>
          <a:endParaRPr lang="en-US" sz="1600" b="1" i="0" dirty="0"/>
        </a:p>
      </dgm:t>
    </dgm:pt>
    <dgm:pt modelId="{B92CA702-6E97-1846-8E9A-4ECD46B9DD02}" type="parTrans" cxnId="{D0AF44E7-FA22-F349-88C7-0799B4F32A47}">
      <dgm:prSet/>
      <dgm:spPr/>
      <dgm:t>
        <a:bodyPr/>
        <a:lstStyle/>
        <a:p>
          <a:endParaRPr lang="en-US"/>
        </a:p>
      </dgm:t>
    </dgm:pt>
    <dgm:pt modelId="{113A6F7E-35BE-8C4B-A514-08904C8E18FC}" type="sibTrans" cxnId="{D0AF44E7-FA22-F349-88C7-0799B4F32A47}">
      <dgm:prSet/>
      <dgm:spPr/>
      <dgm:t>
        <a:bodyPr/>
        <a:lstStyle/>
        <a:p>
          <a:endParaRPr lang="en-US"/>
        </a:p>
      </dgm:t>
    </dgm:pt>
    <dgm:pt modelId="{238F02F3-D986-CA4E-B45B-21344A6DD412}">
      <dgm:prSet custT="1"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r>
            <a:rPr lang="en-US" sz="1600" b="1" i="0" dirty="0" err="1" smtClean="0"/>
            <a:t>Proj</a:t>
          </a:r>
          <a:endParaRPr lang="en-US" sz="1600" b="1" i="0" dirty="0" smtClean="0"/>
        </a:p>
      </dgm:t>
    </dgm:pt>
    <dgm:pt modelId="{DE7C5126-1FAA-7A42-8B4E-BE5D87CC20EB}" type="parTrans" cxnId="{13080D21-EF39-6940-ADDC-44071824AAEA}">
      <dgm:prSet/>
      <dgm:spPr/>
      <dgm:t>
        <a:bodyPr/>
        <a:lstStyle/>
        <a:p>
          <a:endParaRPr lang="en-US"/>
        </a:p>
      </dgm:t>
    </dgm:pt>
    <dgm:pt modelId="{B5C91C86-442F-FB4C-8B6D-9C4B50BF20FC}" type="sibTrans" cxnId="{13080D21-EF39-6940-ADDC-44071824AAEA}">
      <dgm:prSet/>
      <dgm:spPr/>
      <dgm:t>
        <a:bodyPr/>
        <a:lstStyle/>
        <a:p>
          <a:endParaRPr lang="en-US"/>
        </a:p>
      </dgm:t>
    </dgm:pt>
    <dgm:pt modelId="{432F54B0-FE49-764D-AB63-D98A89946C56}">
      <dgm:prSet custT="1"/>
      <dgm:spPr>
        <a:gradFill flip="none" rotWithShape="1">
          <a:gsLst>
            <a:gs pos="0">
              <a:srgbClr val="0D2936"/>
            </a:gs>
            <a:gs pos="100000">
              <a:srgbClr val="2A5669"/>
            </a:gs>
          </a:gsLst>
          <a:lin ang="16200000" scaled="0"/>
          <a:tileRect/>
        </a:gradFill>
        <a:ln w="28575" cmpd="sng">
          <a:solidFill>
            <a:srgbClr val="2A5669"/>
          </a:solidFill>
        </a:ln>
      </dgm:spPr>
      <dgm:t>
        <a:bodyPr/>
        <a:lstStyle/>
        <a:p>
          <a:r>
            <a:rPr lang="en-US" sz="1600" b="1" dirty="0" err="1" smtClean="0">
              <a:solidFill>
                <a:schemeClr val="bg1"/>
              </a:solidFill>
            </a:rPr>
            <a:t>Pgbouncer</a:t>
          </a:r>
          <a:endParaRPr lang="en-US" sz="1600" dirty="0" smtClean="0">
            <a:solidFill>
              <a:schemeClr val="bg1"/>
            </a:solidFill>
          </a:endParaRPr>
        </a:p>
      </dgm:t>
    </dgm:pt>
    <dgm:pt modelId="{24DA2967-43C6-7A4A-9162-AB8C1440510C}" type="parTrans" cxnId="{60061CFD-D601-DE4A-BDF2-6CDC97A768F5}">
      <dgm:prSet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0F46EE56-EA1D-7843-A3EE-DF79BA998B3B}" type="sibTrans" cxnId="{60061CFD-D601-DE4A-BDF2-6CDC97A768F5}">
      <dgm:prSet/>
      <dgm:spPr/>
      <dgm:t>
        <a:bodyPr/>
        <a:lstStyle/>
        <a:p>
          <a:endParaRPr lang="en-US"/>
        </a:p>
      </dgm:t>
    </dgm:pt>
    <dgm:pt modelId="{3DAEA41A-E2AC-B84D-A42A-4594D36300F9}">
      <dgm:prSet/>
      <dgm:spPr>
        <a:gradFill flip="none" rotWithShape="1">
          <a:gsLst>
            <a:gs pos="0">
              <a:srgbClr val="0D2936"/>
            </a:gs>
            <a:gs pos="100000">
              <a:srgbClr val="2A5669"/>
            </a:gs>
          </a:gsLst>
          <a:lin ang="16200000" scaled="0"/>
          <a:tileRect/>
        </a:gradFill>
        <a:ln w="28575" cmpd="sng">
          <a:solidFill>
            <a:srgbClr val="2A5669"/>
          </a:solidFill>
        </a:ln>
      </dgm:spPr>
      <dgm:t>
        <a:bodyPr/>
        <a:lstStyle/>
        <a:p>
          <a:pPr rtl="0"/>
          <a:r>
            <a:rPr lang="en-US" b="1" i="0" dirty="0" smtClean="0">
              <a:solidFill>
                <a:schemeClr val="bg1"/>
              </a:solidFill>
            </a:rPr>
            <a:t>LM data</a:t>
          </a:r>
          <a:endParaRPr lang="en-US" b="1" i="0" dirty="0">
            <a:solidFill>
              <a:schemeClr val="bg1"/>
            </a:solidFill>
          </a:endParaRPr>
        </a:p>
      </dgm:t>
    </dgm:pt>
    <dgm:pt modelId="{86C69870-B8F0-3B4F-9FDF-6687D77B68A0}" type="parTrans" cxnId="{4DCF3978-4C7B-6B46-9C97-0A5AB79A3FD4}">
      <dgm:prSet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EA81F7A0-51FD-6749-AA41-A2AC1D97E5CE}" type="sibTrans" cxnId="{4DCF3978-4C7B-6B46-9C97-0A5AB79A3FD4}">
      <dgm:prSet/>
      <dgm:spPr/>
      <dgm:t>
        <a:bodyPr/>
        <a:lstStyle/>
        <a:p>
          <a:endParaRPr lang="en-US"/>
        </a:p>
      </dgm:t>
    </dgm:pt>
    <dgm:pt modelId="{8BAE7CEB-2E74-9940-85AC-F87D5D67DF93}">
      <dgm:prSet custT="1"/>
      <dgm:spPr>
        <a:gradFill flip="none" rotWithShape="1">
          <a:gsLst>
            <a:gs pos="0">
              <a:srgbClr val="0D2936"/>
            </a:gs>
            <a:gs pos="100000">
              <a:srgbClr val="2A5669"/>
            </a:gs>
          </a:gsLst>
          <a:lin ang="16200000" scaled="0"/>
          <a:tileRect/>
        </a:gradFill>
        <a:ln w="28575" cmpd="sng">
          <a:solidFill>
            <a:srgbClr val="2A5669"/>
          </a:solidFill>
        </a:ln>
      </dgm:spPr>
      <dgm:t>
        <a:bodyPr/>
        <a:lstStyle/>
        <a:p>
          <a:r>
            <a:rPr lang="en-US" sz="1600" b="1" i="0" dirty="0" smtClean="0">
              <a:solidFill>
                <a:schemeClr val="bg1"/>
              </a:solidFill>
            </a:rPr>
            <a:t>Python modules</a:t>
          </a:r>
        </a:p>
      </dgm:t>
    </dgm:pt>
    <dgm:pt modelId="{16175747-762E-8049-AE32-367D435E07C0}" type="parTrans" cxnId="{65540E1B-6FFA-C045-B5B9-FAC51EE72015}">
      <dgm:prSet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0BD6B8A0-5E82-8F4E-8592-02FF4EA592B2}" type="sibTrans" cxnId="{65540E1B-6FFA-C045-B5B9-FAC51EE72015}">
      <dgm:prSet/>
      <dgm:spPr/>
      <dgm:t>
        <a:bodyPr/>
        <a:lstStyle/>
        <a:p>
          <a:endParaRPr lang="en-US"/>
        </a:p>
      </dgm:t>
    </dgm:pt>
    <dgm:pt modelId="{EDFDE7FA-713B-B445-8A6B-38D2E7B95F44}">
      <dgm:prSet custT="1"/>
      <dgm:spPr>
        <a:gradFill flip="none" rotWithShape="1">
          <a:gsLst>
            <a:gs pos="0">
              <a:srgbClr val="0D2936"/>
            </a:gs>
            <a:gs pos="100000">
              <a:srgbClr val="2A5669"/>
            </a:gs>
          </a:gsLst>
          <a:lin ang="16200000" scaled="0"/>
          <a:tileRect/>
        </a:gradFill>
        <a:ln w="28575" cmpd="sng">
          <a:solidFill>
            <a:srgbClr val="2A5669"/>
          </a:solidFill>
        </a:ln>
      </dgm:spPr>
      <dgm:t>
        <a:bodyPr/>
        <a:lstStyle/>
        <a:p>
          <a:r>
            <a:rPr lang="en-US" sz="1600" b="1" i="0" dirty="0" err="1" smtClean="0">
              <a:solidFill>
                <a:schemeClr val="bg1"/>
              </a:solidFill>
            </a:rPr>
            <a:t>Mapserver</a:t>
          </a:r>
          <a:endParaRPr lang="en-US" sz="1600" b="1" i="0" dirty="0" smtClean="0">
            <a:solidFill>
              <a:schemeClr val="bg1"/>
            </a:solidFill>
          </a:endParaRPr>
        </a:p>
      </dgm:t>
    </dgm:pt>
    <dgm:pt modelId="{51BA9FEF-837E-E54A-8647-D3F40E606B52}" type="parTrans" cxnId="{60F64D13-5507-5748-901D-98F87B6B92EF}">
      <dgm:prSet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A1D8FA5B-7BDC-5B44-A2AC-CD83BFEDDD5F}" type="sibTrans" cxnId="{60F64D13-5507-5748-901D-98F87B6B92EF}">
      <dgm:prSet/>
      <dgm:spPr/>
      <dgm:t>
        <a:bodyPr/>
        <a:lstStyle/>
        <a:p>
          <a:endParaRPr lang="en-US"/>
        </a:p>
      </dgm:t>
    </dgm:pt>
    <dgm:pt modelId="{E030C370-12C3-644D-8ABC-D1A123B47902}">
      <dgm:prSet custT="1"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r>
            <a:rPr lang="en-US" sz="1600" b="1" i="0" dirty="0" err="1" smtClean="0"/>
            <a:t>Elgis</a:t>
          </a:r>
          <a:r>
            <a:rPr lang="en-US" sz="1600" b="1" i="0" dirty="0" smtClean="0"/>
            <a:t> repo</a:t>
          </a:r>
        </a:p>
      </dgm:t>
    </dgm:pt>
    <dgm:pt modelId="{AC69FFF5-4F27-9940-B5A9-BF26A1C92A39}" type="parTrans" cxnId="{CAE56258-7F6B-2F42-AD63-B606282F3E80}">
      <dgm:prSet/>
      <dgm:spPr/>
      <dgm:t>
        <a:bodyPr/>
        <a:lstStyle/>
        <a:p>
          <a:endParaRPr lang="en-US"/>
        </a:p>
      </dgm:t>
    </dgm:pt>
    <dgm:pt modelId="{777DEACF-4AEA-934B-9614-D02F50D0F3EA}" type="sibTrans" cxnId="{CAE56258-7F6B-2F42-AD63-B606282F3E80}">
      <dgm:prSet/>
      <dgm:spPr/>
      <dgm:t>
        <a:bodyPr/>
        <a:lstStyle/>
        <a:p>
          <a:endParaRPr lang="en-US"/>
        </a:p>
      </dgm:t>
    </dgm:pt>
    <dgm:pt modelId="{8E8C0378-AE34-E846-A3AA-F6CD5FD52CF0}">
      <dgm:prSet custT="1"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r>
            <a:rPr lang="en-US" sz="1600" b="1" i="0" dirty="0" smtClean="0"/>
            <a:t>Vera fonts</a:t>
          </a:r>
        </a:p>
      </dgm:t>
    </dgm:pt>
    <dgm:pt modelId="{172C6C32-2FAE-7944-8392-71B8490E5955}" type="parTrans" cxnId="{58F120F7-97B2-9B44-9640-D7E0692FFAE6}">
      <dgm:prSet/>
      <dgm:spPr/>
      <dgm:t>
        <a:bodyPr/>
        <a:lstStyle/>
        <a:p>
          <a:endParaRPr lang="en-US"/>
        </a:p>
      </dgm:t>
    </dgm:pt>
    <dgm:pt modelId="{555CC5CF-2AD4-E844-9468-9607A80F6D02}" type="sibTrans" cxnId="{58F120F7-97B2-9B44-9640-D7E0692FFAE6}">
      <dgm:prSet/>
      <dgm:spPr/>
      <dgm:t>
        <a:bodyPr/>
        <a:lstStyle/>
        <a:p>
          <a:endParaRPr lang="en-US"/>
        </a:p>
      </dgm:t>
    </dgm:pt>
    <dgm:pt modelId="{D906A987-4A71-944D-8714-3BC680FCFE5E}">
      <dgm:prSet custT="1"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pPr rtl="0"/>
          <a:r>
            <a:rPr lang="en-US" sz="1600" b="1" i="0" dirty="0" smtClean="0"/>
            <a:t> </a:t>
          </a:r>
          <a:r>
            <a:rPr lang="en-US" sz="1600" b="1" i="0" dirty="0" smtClean="0">
              <a:latin typeface="Arial" charset="0"/>
              <a:ea typeface="ＭＳ Ｐゴシック" charset="0"/>
              <a:cs typeface="ＭＳ Ｐゴシック" charset="0"/>
            </a:rPr>
            <a:t>Server</a:t>
          </a:r>
          <a:endParaRPr lang="en-US" sz="1600" b="1" i="0" dirty="0"/>
        </a:p>
      </dgm:t>
    </dgm:pt>
    <dgm:pt modelId="{27313608-D2E9-BD41-95BA-69AADA42D44D}" type="parTrans" cxnId="{0C1B91AD-3CD7-FA4B-B91A-82BB9E96089F}">
      <dgm:prSet/>
      <dgm:spPr/>
      <dgm:t>
        <a:bodyPr/>
        <a:lstStyle/>
        <a:p>
          <a:endParaRPr lang="en-US"/>
        </a:p>
      </dgm:t>
    </dgm:pt>
    <dgm:pt modelId="{5EF73E7C-85DD-DA4F-8794-06479C573957}" type="sibTrans" cxnId="{0C1B91AD-3CD7-FA4B-B91A-82BB9E96089F}">
      <dgm:prSet/>
      <dgm:spPr/>
      <dgm:t>
        <a:bodyPr/>
        <a:lstStyle/>
        <a:p>
          <a:endParaRPr lang="en-US"/>
        </a:p>
      </dgm:t>
    </dgm:pt>
    <dgm:pt modelId="{4CCC6D45-3EF6-4249-8E79-9A731E110B41}">
      <dgm:prSet custT="1"/>
      <dgm:spPr>
        <a:gradFill rotWithShape="0">
          <a:gsLst>
            <a:gs pos="0">
              <a:srgbClr val="007CE0"/>
            </a:gs>
            <a:gs pos="57000">
              <a:srgbClr val="29A9EC"/>
            </a:gs>
            <a:gs pos="100000">
              <a:srgbClr val="82CEF3"/>
            </a:gs>
          </a:gsLst>
        </a:gradFill>
      </dgm:spPr>
      <dgm:t>
        <a:bodyPr/>
        <a:lstStyle/>
        <a:p>
          <a:r>
            <a:rPr lang="en-US" sz="1600" b="1" i="0" dirty="0" err="1" smtClean="0"/>
            <a:t>Fribidi</a:t>
          </a:r>
          <a:endParaRPr lang="en-US" sz="1600" b="1" i="0" dirty="0" smtClean="0"/>
        </a:p>
      </dgm:t>
    </dgm:pt>
    <dgm:pt modelId="{85B57704-4704-404B-86CF-BA3CC1E2DD97}" type="parTrans" cxnId="{D4158BBD-D885-FB4A-92BA-3D2F582A71F4}">
      <dgm:prSet/>
      <dgm:spPr/>
      <dgm:t>
        <a:bodyPr/>
        <a:lstStyle/>
        <a:p>
          <a:endParaRPr lang="en-US"/>
        </a:p>
      </dgm:t>
    </dgm:pt>
    <dgm:pt modelId="{D9CC0876-8D0F-3041-875E-F942BF8E02CA}" type="sibTrans" cxnId="{D4158BBD-D885-FB4A-92BA-3D2F582A71F4}">
      <dgm:prSet/>
      <dgm:spPr/>
      <dgm:t>
        <a:bodyPr/>
        <a:lstStyle/>
        <a:p>
          <a:endParaRPr lang="en-US"/>
        </a:p>
      </dgm:t>
    </dgm:pt>
    <dgm:pt modelId="{6D66B551-3642-D044-A780-9FBF348BA7A7}">
      <dgm:prSet custT="1"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pPr rtl="0"/>
          <a:r>
            <a:rPr lang="en-US" sz="1600" b="1" i="0" dirty="0" smtClean="0"/>
            <a:t>Client</a:t>
          </a:r>
          <a:endParaRPr lang="en-US" sz="1600" b="1" i="0" dirty="0"/>
        </a:p>
      </dgm:t>
    </dgm:pt>
    <dgm:pt modelId="{B169AAC1-4171-EE40-BC5D-895E3857C633}" type="parTrans" cxnId="{E4667F6A-5305-5F48-AE18-4C8C190B1E5F}">
      <dgm:prSet/>
      <dgm:spPr/>
      <dgm:t>
        <a:bodyPr/>
        <a:lstStyle/>
        <a:p>
          <a:endParaRPr lang="en-US"/>
        </a:p>
      </dgm:t>
    </dgm:pt>
    <dgm:pt modelId="{25716B78-97F6-124D-B977-E001ED2620E8}" type="sibTrans" cxnId="{E4667F6A-5305-5F48-AE18-4C8C190B1E5F}">
      <dgm:prSet/>
      <dgm:spPr/>
      <dgm:t>
        <a:bodyPr/>
        <a:lstStyle/>
        <a:p>
          <a:endParaRPr lang="en-US"/>
        </a:p>
      </dgm:t>
    </dgm:pt>
    <dgm:pt modelId="{E3C65779-ACA2-C743-A32F-3E2B576DE632}">
      <dgm:prSet custT="1"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pPr rtl="0"/>
          <a:r>
            <a:rPr lang="en-US" sz="1600" b="1" i="0" dirty="0" err="1" smtClean="0"/>
            <a:t>Devel</a:t>
          </a:r>
          <a:endParaRPr lang="en-US" sz="1600" b="1" i="0" dirty="0"/>
        </a:p>
      </dgm:t>
    </dgm:pt>
    <dgm:pt modelId="{CC49B233-D7B3-B14D-9292-8B15678AEC74}" type="parTrans" cxnId="{B36B77E0-97C8-874A-9C3A-30A95146C26D}">
      <dgm:prSet/>
      <dgm:spPr/>
      <dgm:t>
        <a:bodyPr/>
        <a:lstStyle/>
        <a:p>
          <a:endParaRPr lang="en-US"/>
        </a:p>
      </dgm:t>
    </dgm:pt>
    <dgm:pt modelId="{22EBA355-5D0B-D347-BF3E-C41404043DF8}" type="sibTrans" cxnId="{B36B77E0-97C8-874A-9C3A-30A95146C26D}">
      <dgm:prSet/>
      <dgm:spPr/>
      <dgm:t>
        <a:bodyPr/>
        <a:lstStyle/>
        <a:p>
          <a:endParaRPr lang="en-US"/>
        </a:p>
      </dgm:t>
    </dgm:pt>
    <dgm:pt modelId="{346BF6CC-0238-804F-AE9B-243EAD8215F7}">
      <dgm:prSet custT="1"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pPr rtl="0"/>
          <a:r>
            <a:rPr lang="en-US" sz="1600" b="1" i="0" dirty="0" err="1" smtClean="0"/>
            <a:t>Contrib</a:t>
          </a:r>
          <a:endParaRPr lang="en-US" sz="1600" b="1" i="0" dirty="0"/>
        </a:p>
      </dgm:t>
    </dgm:pt>
    <dgm:pt modelId="{982CEC85-D2D3-974B-B606-0D6C44A6CB8A}" type="parTrans" cxnId="{7E139123-610E-7A4E-B514-155DF30218E8}">
      <dgm:prSet/>
      <dgm:spPr/>
      <dgm:t>
        <a:bodyPr/>
        <a:lstStyle/>
        <a:p>
          <a:endParaRPr lang="en-US"/>
        </a:p>
      </dgm:t>
    </dgm:pt>
    <dgm:pt modelId="{055173BE-09A1-224D-8838-3E7EA150B2B9}" type="sibTrans" cxnId="{7E139123-610E-7A4E-B514-155DF30218E8}">
      <dgm:prSet/>
      <dgm:spPr/>
      <dgm:t>
        <a:bodyPr/>
        <a:lstStyle/>
        <a:p>
          <a:endParaRPr lang="en-US"/>
        </a:p>
      </dgm:t>
    </dgm:pt>
    <dgm:pt modelId="{6C566059-25C2-9745-8ECA-4D70C8D64E84}">
      <dgm:prSet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pPr rtl="0"/>
          <a:r>
            <a:rPr lang="en-US" b="1" dirty="0" smtClean="0"/>
            <a:t>Hdf44/hdf5</a:t>
          </a:r>
          <a:endParaRPr lang="en-US" b="1" dirty="0"/>
        </a:p>
      </dgm:t>
    </dgm:pt>
    <dgm:pt modelId="{96203BDF-C7E6-AB44-838F-A869F50FD0CE}" type="parTrans" cxnId="{4EC0CE84-EEB6-8643-A11F-23890E59A89C}">
      <dgm:prSet/>
      <dgm:spPr/>
      <dgm:t>
        <a:bodyPr/>
        <a:lstStyle/>
        <a:p>
          <a:endParaRPr lang="en-US"/>
        </a:p>
      </dgm:t>
    </dgm:pt>
    <dgm:pt modelId="{AEADC107-1FA7-8A49-88BA-E3BAF112744E}" type="sibTrans" cxnId="{4EC0CE84-EEB6-8643-A11F-23890E59A89C}">
      <dgm:prSet/>
      <dgm:spPr/>
      <dgm:t>
        <a:bodyPr/>
        <a:lstStyle/>
        <a:p>
          <a:endParaRPr lang="en-US"/>
        </a:p>
      </dgm:t>
    </dgm:pt>
    <dgm:pt modelId="{45C0013E-B667-A042-983E-CBA3F73444E9}">
      <dgm:prSet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pPr rtl="0"/>
          <a:r>
            <a:rPr lang="en-US" b="1" dirty="0" smtClean="0"/>
            <a:t>Subversion</a:t>
          </a:r>
          <a:endParaRPr lang="en-US" b="1" dirty="0"/>
        </a:p>
      </dgm:t>
    </dgm:pt>
    <dgm:pt modelId="{3BB252EB-1BF4-1F4A-A18A-82C6AE3E6EEE}" type="parTrans" cxnId="{955F58D9-0EC2-5241-9B42-17DE8A941CD5}">
      <dgm:prSet/>
      <dgm:spPr/>
      <dgm:t>
        <a:bodyPr/>
        <a:lstStyle/>
        <a:p>
          <a:endParaRPr lang="en-US"/>
        </a:p>
      </dgm:t>
    </dgm:pt>
    <dgm:pt modelId="{A8B0179D-B680-8445-8525-4A663100A039}" type="sibTrans" cxnId="{955F58D9-0EC2-5241-9B42-17DE8A941CD5}">
      <dgm:prSet/>
      <dgm:spPr/>
      <dgm:t>
        <a:bodyPr/>
        <a:lstStyle/>
        <a:p>
          <a:endParaRPr lang="en-US"/>
        </a:p>
      </dgm:t>
    </dgm:pt>
    <dgm:pt modelId="{F709D36A-0B78-0548-8864-538E5D634E37}">
      <dgm:prSet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pPr rtl="0"/>
          <a:r>
            <a:rPr lang="en-US" b="1" dirty="0" err="1" smtClean="0"/>
            <a:t>Cmake</a:t>
          </a:r>
          <a:endParaRPr lang="en-US" b="1" dirty="0"/>
        </a:p>
      </dgm:t>
    </dgm:pt>
    <dgm:pt modelId="{BED45A2A-5BE5-5C4E-B34A-BABA9FA3E76D}" type="parTrans" cxnId="{948AD444-0CEF-F64D-A920-D36721A64139}">
      <dgm:prSet/>
      <dgm:spPr/>
      <dgm:t>
        <a:bodyPr/>
        <a:lstStyle/>
        <a:p>
          <a:endParaRPr lang="en-US"/>
        </a:p>
      </dgm:t>
    </dgm:pt>
    <dgm:pt modelId="{0DC9601E-F71A-644D-A94D-B851E37C32D8}" type="sibTrans" cxnId="{948AD444-0CEF-F64D-A920-D36721A64139}">
      <dgm:prSet/>
      <dgm:spPr/>
      <dgm:t>
        <a:bodyPr/>
        <a:lstStyle/>
        <a:p>
          <a:endParaRPr lang="en-US"/>
        </a:p>
      </dgm:t>
    </dgm:pt>
    <dgm:pt modelId="{88921CBA-713B-7445-9939-3FD5C8DCBA92}">
      <dgm:prSet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pPr rtl="0"/>
          <a:r>
            <a:rPr lang="en-US" b="1" dirty="0" err="1" smtClean="0"/>
            <a:t>Byacc</a:t>
          </a:r>
          <a:endParaRPr lang="en-US" b="1" dirty="0"/>
        </a:p>
      </dgm:t>
    </dgm:pt>
    <dgm:pt modelId="{563FC1A9-7D82-D247-A2FF-FB03E4FF327B}" type="parTrans" cxnId="{6FAD2DE7-CA52-7645-AAAA-F04C66BD6A13}">
      <dgm:prSet/>
      <dgm:spPr/>
      <dgm:t>
        <a:bodyPr/>
        <a:lstStyle/>
        <a:p>
          <a:endParaRPr lang="en-US"/>
        </a:p>
      </dgm:t>
    </dgm:pt>
    <dgm:pt modelId="{5DF866DA-A387-124C-9177-0D4AF8E0D3C4}" type="sibTrans" cxnId="{6FAD2DE7-CA52-7645-AAAA-F04C66BD6A13}">
      <dgm:prSet/>
      <dgm:spPr/>
      <dgm:t>
        <a:bodyPr/>
        <a:lstStyle/>
        <a:p>
          <a:endParaRPr lang="en-US"/>
        </a:p>
      </dgm:t>
    </dgm:pt>
    <dgm:pt modelId="{529DF6D4-8D58-5440-BBB8-A478BCAEFE29}">
      <dgm:prSet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pPr rtl="0"/>
          <a:r>
            <a:rPr lang="en-US" b="1" dirty="0" smtClean="0"/>
            <a:t>Libraries</a:t>
          </a:r>
        </a:p>
      </dgm:t>
    </dgm:pt>
    <dgm:pt modelId="{F5BE8DAC-02A6-A840-B553-359A6C790E76}" type="parTrans" cxnId="{CA37E203-3F1A-0841-BE73-0F3DA3361CD5}">
      <dgm:prSet/>
      <dgm:spPr/>
      <dgm:t>
        <a:bodyPr/>
        <a:lstStyle/>
        <a:p>
          <a:endParaRPr lang="en-US"/>
        </a:p>
      </dgm:t>
    </dgm:pt>
    <dgm:pt modelId="{AB322592-E7AB-F74D-8167-F52B191892FC}" type="sibTrans" cxnId="{CA37E203-3F1A-0841-BE73-0F3DA3361CD5}">
      <dgm:prSet/>
      <dgm:spPr/>
      <dgm:t>
        <a:bodyPr/>
        <a:lstStyle/>
        <a:p>
          <a:endParaRPr lang="en-US"/>
        </a:p>
      </dgm:t>
    </dgm:pt>
    <dgm:pt modelId="{80EBDC3D-03B1-BB4C-B17F-2D884F57F2DC}">
      <dgm:prSet custT="1"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pPr rtl="0"/>
          <a:r>
            <a:rPr lang="en-US" sz="1600" b="1" i="0" dirty="0" err="1" smtClean="0"/>
            <a:t>Openssl</a:t>
          </a:r>
          <a:endParaRPr lang="en-US" sz="1600" b="1" i="0" dirty="0"/>
        </a:p>
      </dgm:t>
    </dgm:pt>
    <dgm:pt modelId="{E8685F31-E018-6141-8FAE-651AA853E49E}" type="parTrans" cxnId="{EB171AD4-7E07-1140-A1F2-499E1D976534}">
      <dgm:prSet/>
      <dgm:spPr/>
      <dgm:t>
        <a:bodyPr/>
        <a:lstStyle/>
        <a:p>
          <a:endParaRPr lang="en-US"/>
        </a:p>
      </dgm:t>
    </dgm:pt>
    <dgm:pt modelId="{6568A0A9-92B2-AD45-ADB4-499FD226ED55}" type="sibTrans" cxnId="{EB171AD4-7E07-1140-A1F2-499E1D976534}">
      <dgm:prSet/>
      <dgm:spPr/>
      <dgm:t>
        <a:bodyPr/>
        <a:lstStyle/>
        <a:p>
          <a:endParaRPr lang="en-US"/>
        </a:p>
      </dgm:t>
    </dgm:pt>
    <dgm:pt modelId="{99FE640A-A5A4-8243-9CA7-891EB9752592}">
      <dgm:prSet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pPr rtl="0"/>
          <a:r>
            <a:rPr lang="en-US" b="1" dirty="0" smtClean="0"/>
            <a:t>Geos</a:t>
          </a:r>
          <a:endParaRPr lang="en-US" b="1" dirty="0"/>
        </a:p>
      </dgm:t>
    </dgm:pt>
    <dgm:pt modelId="{6EB48737-94C1-BF4A-B803-E1872CE4AEAC}" type="parTrans" cxnId="{54C997D1-0193-7746-9839-60E1B2C08E60}">
      <dgm:prSet/>
      <dgm:spPr/>
      <dgm:t>
        <a:bodyPr/>
        <a:lstStyle/>
        <a:p>
          <a:endParaRPr lang="en-US"/>
        </a:p>
      </dgm:t>
    </dgm:pt>
    <dgm:pt modelId="{55C901DB-6818-EB4B-ADCF-04B1895DF8E0}" type="sibTrans" cxnId="{54C997D1-0193-7746-9839-60E1B2C08E60}">
      <dgm:prSet/>
      <dgm:spPr/>
      <dgm:t>
        <a:bodyPr/>
        <a:lstStyle/>
        <a:p>
          <a:endParaRPr lang="en-US"/>
        </a:p>
      </dgm:t>
    </dgm:pt>
    <dgm:pt modelId="{EB9E7EB5-84FF-8241-8625-F46482C9DA1D}">
      <dgm:prSet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pPr rtl="0"/>
          <a:r>
            <a:rPr lang="en-US" b="1" dirty="0" err="1" smtClean="0"/>
            <a:t>Mod_python</a:t>
          </a:r>
          <a:endParaRPr lang="en-US" b="1" dirty="0"/>
        </a:p>
      </dgm:t>
    </dgm:pt>
    <dgm:pt modelId="{F19C1F59-7571-F34F-BCEA-F3D5F9C44BE6}" type="parTrans" cxnId="{F9B0CCA7-FA2D-824C-88E5-76F82706B784}">
      <dgm:prSet/>
      <dgm:spPr/>
      <dgm:t>
        <a:bodyPr/>
        <a:lstStyle/>
        <a:p>
          <a:endParaRPr lang="en-US"/>
        </a:p>
      </dgm:t>
    </dgm:pt>
    <dgm:pt modelId="{3A853F46-0525-224F-9C81-6BAA17FE0A96}" type="sibTrans" cxnId="{F9B0CCA7-FA2D-824C-88E5-76F82706B784}">
      <dgm:prSet/>
      <dgm:spPr/>
      <dgm:t>
        <a:bodyPr/>
        <a:lstStyle/>
        <a:p>
          <a:endParaRPr lang="en-US"/>
        </a:p>
      </dgm:t>
    </dgm:pt>
    <dgm:pt modelId="{2275FE3A-4F1F-F240-9426-C3343261BD75}">
      <dgm:prSet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pPr rtl="0"/>
          <a:r>
            <a:rPr lang="en-US" b="1" dirty="0" err="1" smtClean="0"/>
            <a:t>SpatialIndex</a:t>
          </a:r>
          <a:endParaRPr lang="en-US" b="1" dirty="0"/>
        </a:p>
      </dgm:t>
    </dgm:pt>
    <dgm:pt modelId="{54949C3D-6CE4-6344-8AB2-19E21ABDEEAB}" type="parTrans" cxnId="{4BF39583-CC7A-504D-9763-A68E83979841}">
      <dgm:prSet/>
      <dgm:spPr/>
      <dgm:t>
        <a:bodyPr/>
        <a:lstStyle/>
        <a:p>
          <a:endParaRPr lang="en-US"/>
        </a:p>
      </dgm:t>
    </dgm:pt>
    <dgm:pt modelId="{71727ECE-AE92-0444-8FD9-11191A8605DD}" type="sibTrans" cxnId="{4BF39583-CC7A-504D-9763-A68E83979841}">
      <dgm:prSet/>
      <dgm:spPr/>
      <dgm:t>
        <a:bodyPr/>
        <a:lstStyle/>
        <a:p>
          <a:endParaRPr lang="en-US"/>
        </a:p>
      </dgm:t>
    </dgm:pt>
    <dgm:pt modelId="{EF0B6555-609E-874B-AA7B-01867E398E58}">
      <dgm:prSet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pPr rtl="0"/>
          <a:r>
            <a:rPr lang="en-US" b="1" dirty="0" smtClean="0"/>
            <a:t>Tiff</a:t>
          </a:r>
          <a:endParaRPr lang="en-US" b="1" dirty="0"/>
        </a:p>
      </dgm:t>
    </dgm:pt>
    <dgm:pt modelId="{249F6386-F4C1-7746-AEE3-B8A1C54F9EFB}" type="parTrans" cxnId="{F8810F22-3DE3-0E4C-A7CA-BB580A2F9B77}">
      <dgm:prSet/>
      <dgm:spPr/>
      <dgm:t>
        <a:bodyPr/>
        <a:lstStyle/>
        <a:p>
          <a:endParaRPr lang="en-US"/>
        </a:p>
      </dgm:t>
    </dgm:pt>
    <dgm:pt modelId="{497E5A7F-F5D4-3A4F-A16B-9181C250F1AD}" type="sibTrans" cxnId="{F8810F22-3DE3-0E4C-A7CA-BB580A2F9B77}">
      <dgm:prSet/>
      <dgm:spPr/>
      <dgm:t>
        <a:bodyPr/>
        <a:lstStyle/>
        <a:p>
          <a:endParaRPr lang="en-US"/>
        </a:p>
      </dgm:t>
    </dgm:pt>
    <dgm:pt modelId="{120B886F-E077-0B40-89A9-256A6FC7AC16}">
      <dgm:prSet custT="1"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r>
            <a:rPr lang="en-US" sz="1600" b="1" i="0" dirty="0" smtClean="0"/>
            <a:t>Cheetah</a:t>
          </a:r>
        </a:p>
      </dgm:t>
    </dgm:pt>
    <dgm:pt modelId="{0528FF79-C46D-3443-A49C-357962B1984D}" type="parTrans" cxnId="{93CC5DF4-12EA-0743-A1F4-96DE4207992B}">
      <dgm:prSet/>
      <dgm:spPr/>
      <dgm:t>
        <a:bodyPr/>
        <a:lstStyle/>
        <a:p>
          <a:endParaRPr lang="en-US"/>
        </a:p>
      </dgm:t>
    </dgm:pt>
    <dgm:pt modelId="{9ABFB8D4-901C-EE41-B3AB-493E299F5294}" type="sibTrans" cxnId="{93CC5DF4-12EA-0743-A1F4-96DE4207992B}">
      <dgm:prSet/>
      <dgm:spPr/>
      <dgm:t>
        <a:bodyPr/>
        <a:lstStyle/>
        <a:p>
          <a:endParaRPr lang="en-US"/>
        </a:p>
      </dgm:t>
    </dgm:pt>
    <dgm:pt modelId="{FDF3EB8B-BE8B-7246-959B-9D8C735D87CC}">
      <dgm:prSet custT="1"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r>
            <a:rPr lang="en-US" sz="1600" b="1" i="0" dirty="0" err="1" smtClean="0"/>
            <a:t>Cherrypy</a:t>
          </a:r>
          <a:endParaRPr lang="en-US" sz="1600" b="1" i="0" dirty="0" smtClean="0"/>
        </a:p>
      </dgm:t>
    </dgm:pt>
    <dgm:pt modelId="{13EB8F3C-9E91-2345-9978-DDAD4E29E414}" type="parTrans" cxnId="{879566B6-F74A-0F43-9A05-EA18A79AE48B}">
      <dgm:prSet/>
      <dgm:spPr/>
      <dgm:t>
        <a:bodyPr/>
        <a:lstStyle/>
        <a:p>
          <a:endParaRPr lang="en-US"/>
        </a:p>
      </dgm:t>
    </dgm:pt>
    <dgm:pt modelId="{B89A0128-3C90-0B46-9CB1-08E21CC5333F}" type="sibTrans" cxnId="{879566B6-F74A-0F43-9A05-EA18A79AE48B}">
      <dgm:prSet/>
      <dgm:spPr/>
      <dgm:t>
        <a:bodyPr/>
        <a:lstStyle/>
        <a:p>
          <a:endParaRPr lang="en-US"/>
        </a:p>
      </dgm:t>
    </dgm:pt>
    <dgm:pt modelId="{85E3C922-459E-0E49-BE9F-B1F2C758510C}">
      <dgm:prSet custT="1"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r>
            <a:rPr lang="en-US" sz="1600" b="1" i="0" dirty="0" err="1" smtClean="0"/>
            <a:t>Cython</a:t>
          </a:r>
          <a:endParaRPr lang="en-US" sz="1600" b="1" i="0" dirty="0" smtClean="0"/>
        </a:p>
      </dgm:t>
    </dgm:pt>
    <dgm:pt modelId="{660C9988-F32F-3F4C-A682-FD2910C8AA0F}" type="parTrans" cxnId="{71A67E90-7706-DD43-89B4-52908F0840C9}">
      <dgm:prSet/>
      <dgm:spPr/>
      <dgm:t>
        <a:bodyPr/>
        <a:lstStyle/>
        <a:p>
          <a:endParaRPr lang="en-US"/>
        </a:p>
      </dgm:t>
    </dgm:pt>
    <dgm:pt modelId="{2F670EC1-780D-394F-994C-C8C0DAEB3A3B}" type="sibTrans" cxnId="{71A67E90-7706-DD43-89B4-52908F0840C9}">
      <dgm:prSet/>
      <dgm:spPr/>
      <dgm:t>
        <a:bodyPr/>
        <a:lstStyle/>
        <a:p>
          <a:endParaRPr lang="en-US"/>
        </a:p>
      </dgm:t>
    </dgm:pt>
    <dgm:pt modelId="{300D0B9F-20F6-E742-A782-609236182262}">
      <dgm:prSet custT="1"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r>
            <a:rPr lang="en-US" sz="1600" b="1" i="0" dirty="0" smtClean="0"/>
            <a:t>Psycopg2</a:t>
          </a:r>
        </a:p>
      </dgm:t>
    </dgm:pt>
    <dgm:pt modelId="{C7EF2FF5-F8C7-264F-91E6-15CBF9578D73}" type="parTrans" cxnId="{54BB69D2-6EEF-3F40-99D5-2CF9BE06C979}">
      <dgm:prSet/>
      <dgm:spPr/>
      <dgm:t>
        <a:bodyPr/>
        <a:lstStyle/>
        <a:p>
          <a:endParaRPr lang="en-US"/>
        </a:p>
      </dgm:t>
    </dgm:pt>
    <dgm:pt modelId="{90CE4DFE-7898-CF40-948F-658962E1E044}" type="sibTrans" cxnId="{54BB69D2-6EEF-3F40-99D5-2CF9BE06C979}">
      <dgm:prSet/>
      <dgm:spPr/>
      <dgm:t>
        <a:bodyPr/>
        <a:lstStyle/>
        <a:p>
          <a:endParaRPr lang="en-US"/>
        </a:p>
      </dgm:t>
    </dgm:pt>
    <dgm:pt modelId="{6DB51471-7933-D243-A8A9-DBCC98B898D4}">
      <dgm:prSet custT="1"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r>
            <a:rPr lang="en-US" sz="1600" b="1" i="0" dirty="0" err="1" smtClean="0"/>
            <a:t>Pylucene</a:t>
          </a:r>
          <a:endParaRPr lang="en-US" sz="1600" b="1" i="0" dirty="0" smtClean="0"/>
        </a:p>
      </dgm:t>
    </dgm:pt>
    <dgm:pt modelId="{84A15511-35FD-834A-B2CB-E42C232711A9}" type="parTrans" cxnId="{DC2D1841-7643-B845-A2C5-DA0301CFE7E8}">
      <dgm:prSet/>
      <dgm:spPr/>
      <dgm:t>
        <a:bodyPr/>
        <a:lstStyle/>
        <a:p>
          <a:endParaRPr lang="en-US"/>
        </a:p>
      </dgm:t>
    </dgm:pt>
    <dgm:pt modelId="{5A79B888-A0D7-7A4D-AF32-E905040082E1}" type="sibTrans" cxnId="{DC2D1841-7643-B845-A2C5-DA0301CFE7E8}">
      <dgm:prSet/>
      <dgm:spPr/>
      <dgm:t>
        <a:bodyPr/>
        <a:lstStyle/>
        <a:p>
          <a:endParaRPr lang="en-US"/>
        </a:p>
      </dgm:t>
    </dgm:pt>
    <dgm:pt modelId="{02878E4D-856D-1740-90B1-975E663592A4}">
      <dgm:prSet custT="1"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r>
            <a:rPr lang="en-US" sz="1600" b="1" i="0" dirty="0" err="1" smtClean="0"/>
            <a:t>Rtree</a:t>
          </a:r>
          <a:endParaRPr lang="en-US" sz="1600" b="1" i="0" dirty="0" smtClean="0"/>
        </a:p>
      </dgm:t>
    </dgm:pt>
    <dgm:pt modelId="{AFDAD4A6-F9DF-A246-B5AA-BCC9DDF444A3}" type="parTrans" cxnId="{A3F89B95-2475-014F-B27A-AC1337558033}">
      <dgm:prSet/>
      <dgm:spPr/>
      <dgm:t>
        <a:bodyPr/>
        <a:lstStyle/>
        <a:p>
          <a:endParaRPr lang="en-US"/>
        </a:p>
      </dgm:t>
    </dgm:pt>
    <dgm:pt modelId="{2C70753D-2D2F-5D49-A4F9-2FA5E2183DD7}" type="sibTrans" cxnId="{A3F89B95-2475-014F-B27A-AC1337558033}">
      <dgm:prSet/>
      <dgm:spPr/>
      <dgm:t>
        <a:bodyPr/>
        <a:lstStyle/>
        <a:p>
          <a:endParaRPr lang="en-US"/>
        </a:p>
      </dgm:t>
    </dgm:pt>
    <dgm:pt modelId="{459D1CE8-C80F-204D-9AF1-2FB2E9377FC6}">
      <dgm:prSet/>
      <dgm:spPr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</a:gradFill>
      </dgm:spPr>
      <dgm:t>
        <a:bodyPr/>
        <a:lstStyle/>
        <a:p>
          <a:r>
            <a:rPr lang="en-US" b="1" i="0" dirty="0" err="1" smtClean="0"/>
            <a:t>Gdal</a:t>
          </a:r>
          <a:endParaRPr lang="en-US" b="1" i="0" dirty="0"/>
        </a:p>
      </dgm:t>
    </dgm:pt>
    <dgm:pt modelId="{4C3A2357-0624-2C4D-940B-A5DC90B384CB}" type="parTrans" cxnId="{1AFC5D76-FBB7-AC42-9A34-48D97C27D642}">
      <dgm:prSet/>
      <dgm:spPr/>
      <dgm:t>
        <a:bodyPr/>
        <a:lstStyle/>
        <a:p>
          <a:endParaRPr lang="en-US"/>
        </a:p>
      </dgm:t>
    </dgm:pt>
    <dgm:pt modelId="{793E5A97-1D22-FF40-AD19-A29AFD8795C2}" type="sibTrans" cxnId="{1AFC5D76-FBB7-AC42-9A34-48D97C27D642}">
      <dgm:prSet/>
      <dgm:spPr/>
      <dgm:t>
        <a:bodyPr/>
        <a:lstStyle/>
        <a:p>
          <a:endParaRPr lang="en-US"/>
        </a:p>
      </dgm:t>
    </dgm:pt>
    <dgm:pt modelId="{F9992606-AFD4-A042-8184-ECF0BA9BD7EE}">
      <dgm:prSet/>
      <dgm:spPr>
        <a:gradFill flip="none" rotWithShape="1">
          <a:gsLst>
            <a:gs pos="0">
              <a:srgbClr val="0078DD"/>
            </a:gs>
            <a:gs pos="100000">
              <a:srgbClr val="9AD8F5"/>
            </a:gs>
          </a:gsLst>
          <a:lin ang="16200000" scaled="0"/>
          <a:tileRect/>
        </a:gradFill>
        <a:ln w="28575" cmpd="sng">
          <a:solidFill>
            <a:schemeClr val="tx2">
              <a:lumMod val="40000"/>
              <a:lumOff val="60000"/>
            </a:schemeClr>
          </a:solidFill>
        </a:ln>
      </dgm:spPr>
      <dgm:t>
        <a:bodyPr/>
        <a:lstStyle/>
        <a:p>
          <a:pPr rtl="0"/>
          <a:r>
            <a:rPr lang="en-US" b="1" i="0" dirty="0" smtClean="0">
              <a:solidFill>
                <a:srgbClr val="000000"/>
              </a:solidFill>
            </a:rPr>
            <a:t>Species</a:t>
          </a:r>
          <a:endParaRPr lang="en-US" b="1" i="0" dirty="0">
            <a:solidFill>
              <a:srgbClr val="000000"/>
            </a:solidFill>
          </a:endParaRPr>
        </a:p>
      </dgm:t>
    </dgm:pt>
    <dgm:pt modelId="{08FB0E4A-26C8-4641-86FF-E92CFA090AF7}" type="parTrans" cxnId="{CFAA43A4-EC63-8A44-A885-9615026D367F}">
      <dgm:prSet/>
      <dgm:spPr/>
      <dgm:t>
        <a:bodyPr/>
        <a:lstStyle/>
        <a:p>
          <a:endParaRPr lang="en-US"/>
        </a:p>
      </dgm:t>
    </dgm:pt>
    <dgm:pt modelId="{E5A51E1C-4330-6E4D-89A9-66E58D46068E}" type="sibTrans" cxnId="{CFAA43A4-EC63-8A44-A885-9615026D367F}">
      <dgm:prSet/>
      <dgm:spPr/>
      <dgm:t>
        <a:bodyPr/>
        <a:lstStyle/>
        <a:p>
          <a:endParaRPr lang="en-US"/>
        </a:p>
      </dgm:t>
    </dgm:pt>
    <dgm:pt modelId="{060215F5-75EE-5442-B29D-8D0AD77ED88D}">
      <dgm:prSet/>
      <dgm:spPr>
        <a:gradFill flip="none" rotWithShape="1">
          <a:gsLst>
            <a:gs pos="0">
              <a:srgbClr val="0078DD"/>
            </a:gs>
            <a:gs pos="100000">
              <a:srgbClr val="9AD8F5"/>
            </a:gs>
          </a:gsLst>
          <a:lin ang="16200000" scaled="0"/>
          <a:tileRect/>
        </a:gradFill>
        <a:ln w="28575" cmpd="sng">
          <a:solidFill>
            <a:schemeClr val="tx2">
              <a:lumMod val="40000"/>
              <a:lumOff val="60000"/>
            </a:schemeClr>
          </a:solidFill>
        </a:ln>
      </dgm:spPr>
      <dgm:t>
        <a:bodyPr/>
        <a:lstStyle/>
        <a:p>
          <a:pPr rtl="0"/>
          <a:r>
            <a:rPr lang="en-US" b="1" i="0" dirty="0" smtClean="0">
              <a:solidFill>
                <a:srgbClr val="000000"/>
              </a:solidFill>
            </a:rPr>
            <a:t>climate</a:t>
          </a:r>
          <a:endParaRPr lang="en-US" b="1" i="0" dirty="0">
            <a:solidFill>
              <a:srgbClr val="000000"/>
            </a:solidFill>
          </a:endParaRPr>
        </a:p>
      </dgm:t>
    </dgm:pt>
    <dgm:pt modelId="{ED4BC183-BFE4-B04E-9E82-59E1819715E2}" type="parTrans" cxnId="{945A7E1D-83A4-C94A-B1D0-CE4FE87E3451}">
      <dgm:prSet/>
      <dgm:spPr/>
      <dgm:t>
        <a:bodyPr/>
        <a:lstStyle/>
        <a:p>
          <a:endParaRPr lang="en-US"/>
        </a:p>
      </dgm:t>
    </dgm:pt>
    <dgm:pt modelId="{8A72E8C7-8412-4B43-88DA-B39871A762BA}" type="sibTrans" cxnId="{945A7E1D-83A4-C94A-B1D0-CE4FE87E3451}">
      <dgm:prSet/>
      <dgm:spPr/>
      <dgm:t>
        <a:bodyPr/>
        <a:lstStyle/>
        <a:p>
          <a:endParaRPr lang="en-US"/>
        </a:p>
      </dgm:t>
    </dgm:pt>
    <dgm:pt modelId="{B2F29FFF-6E29-424C-BCAA-6D1DA00C0659}" type="pres">
      <dgm:prSet presAssocID="{1DCBE534-8700-7E46-8512-E2F1D2B8DB3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45B49418-BE91-A145-A4E0-52FDF466994D}" type="pres">
      <dgm:prSet presAssocID="{32AE95D6-CC8D-DA4B-8070-845FAFA1AA30}" presName="hierRoot1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D4D3BC0E-87A2-4149-A8BE-98B4A61788DA}" type="pres">
      <dgm:prSet presAssocID="{32AE95D6-CC8D-DA4B-8070-845FAFA1AA30}" presName="rootComposite1" presStyleCnt="0"/>
      <dgm:spPr/>
      <dgm:t>
        <a:bodyPr/>
        <a:lstStyle/>
        <a:p>
          <a:endParaRPr lang="en-US"/>
        </a:p>
      </dgm:t>
    </dgm:pt>
    <dgm:pt modelId="{D3EDBFC8-E096-2941-8B63-93B430601939}" type="pres">
      <dgm:prSet presAssocID="{32AE95D6-CC8D-DA4B-8070-845FAFA1AA30}" presName="rootText1" presStyleLbl="node0" presStyleIdx="0" presStyleCnt="2" custScaleX="306904" custScaleY="171772" custLinFactY="-59683" custLinFactNeighborX="-4436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FD87E50-3195-1D47-A0C8-9EB7E5E58760}" type="pres">
      <dgm:prSet presAssocID="{32AE95D6-CC8D-DA4B-8070-845FAFA1AA30}" presName="rootConnector1" presStyleLbl="node1" presStyleIdx="0" presStyleCnt="0"/>
      <dgm:spPr/>
      <dgm:t>
        <a:bodyPr/>
        <a:lstStyle/>
        <a:p>
          <a:endParaRPr lang="en-US"/>
        </a:p>
      </dgm:t>
    </dgm:pt>
    <dgm:pt modelId="{F8BC56A6-D5C7-6A41-BEE4-41A7B69495EE}" type="pres">
      <dgm:prSet presAssocID="{32AE95D6-CC8D-DA4B-8070-845FAFA1AA30}" presName="hierChild2" presStyleCnt="0"/>
      <dgm:spPr/>
      <dgm:t>
        <a:bodyPr/>
        <a:lstStyle/>
        <a:p>
          <a:endParaRPr lang="en-US"/>
        </a:p>
      </dgm:t>
    </dgm:pt>
    <dgm:pt modelId="{C316D760-B3B2-2D47-80CF-7F068638684F}" type="pres">
      <dgm:prSet presAssocID="{EAD74AB4-FF5E-A647-ADB9-E2D684906C1E}" presName="Name37" presStyleLbl="parChTrans1D2" presStyleIdx="0" presStyleCnt="7"/>
      <dgm:spPr/>
      <dgm:t>
        <a:bodyPr/>
        <a:lstStyle/>
        <a:p>
          <a:endParaRPr lang="en-US"/>
        </a:p>
      </dgm:t>
    </dgm:pt>
    <dgm:pt modelId="{3798E679-3FEF-8149-9768-E8385E513885}" type="pres">
      <dgm:prSet presAssocID="{35B7C682-77E7-3341-827D-81815C89191C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4A686DF4-274E-0142-B4D3-F6563A99945D}" type="pres">
      <dgm:prSet presAssocID="{35B7C682-77E7-3341-827D-81815C89191C}" presName="rootComposite" presStyleCnt="0"/>
      <dgm:spPr/>
      <dgm:t>
        <a:bodyPr/>
        <a:lstStyle/>
        <a:p>
          <a:endParaRPr lang="en-US"/>
        </a:p>
      </dgm:t>
    </dgm:pt>
    <dgm:pt modelId="{AABB5F48-D79D-DC4E-87D8-C2113D2A67D8}" type="pres">
      <dgm:prSet presAssocID="{35B7C682-77E7-3341-827D-81815C89191C}" presName="rootText" presStyleLbl="node2" presStyleIdx="0" presStyleCnt="7" custScaleX="260369" custScaleY="94065" custLinFactX="-100000" custLinFactNeighborX="-15436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BA371B1-7B9F-044A-8636-9B0254962D3C}" type="pres">
      <dgm:prSet presAssocID="{35B7C682-77E7-3341-827D-81815C89191C}" presName="rootConnector" presStyleLbl="node2" presStyleIdx="0" presStyleCnt="7"/>
      <dgm:spPr/>
      <dgm:t>
        <a:bodyPr/>
        <a:lstStyle/>
        <a:p>
          <a:endParaRPr lang="en-US"/>
        </a:p>
      </dgm:t>
    </dgm:pt>
    <dgm:pt modelId="{8BC22773-0E15-944B-86E0-6D3AF84397C3}" type="pres">
      <dgm:prSet presAssocID="{35B7C682-77E7-3341-827D-81815C89191C}" presName="hierChild4" presStyleCnt="0"/>
      <dgm:spPr/>
      <dgm:t>
        <a:bodyPr/>
        <a:lstStyle/>
        <a:p>
          <a:endParaRPr lang="en-US"/>
        </a:p>
      </dgm:t>
    </dgm:pt>
    <dgm:pt modelId="{04E699B3-E080-C642-A3EB-297037B618B5}" type="pres">
      <dgm:prSet presAssocID="{96203BDF-C7E6-AB44-838F-A869F50FD0CE}" presName="Name37" presStyleLbl="parChTrans1D3" presStyleIdx="0" presStyleCnt="29"/>
      <dgm:spPr/>
      <dgm:t>
        <a:bodyPr/>
        <a:lstStyle/>
        <a:p>
          <a:endParaRPr lang="en-US"/>
        </a:p>
      </dgm:t>
    </dgm:pt>
    <dgm:pt modelId="{F165D44D-C7EE-084F-B221-57DD8F39D033}" type="pres">
      <dgm:prSet presAssocID="{6C566059-25C2-9745-8ECA-4D70C8D64E84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816E37A2-1910-8D4A-AAD3-4FE58F4A79BD}" type="pres">
      <dgm:prSet presAssocID="{6C566059-25C2-9745-8ECA-4D70C8D64E84}" presName="rootComposite" presStyleCnt="0"/>
      <dgm:spPr/>
      <dgm:t>
        <a:bodyPr/>
        <a:lstStyle/>
        <a:p>
          <a:endParaRPr lang="en-US"/>
        </a:p>
      </dgm:t>
    </dgm:pt>
    <dgm:pt modelId="{DCE4EC67-9ED1-3649-A477-6CFC7C756FE0}" type="pres">
      <dgm:prSet presAssocID="{6C566059-25C2-9745-8ECA-4D70C8D64E84}" presName="rootText" presStyleLbl="node3" presStyleIdx="0" presStyleCnt="29" custScaleX="217248" custScaleY="14998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19D5FFA-C332-A34B-9BFB-0DAD73952DD0}" type="pres">
      <dgm:prSet presAssocID="{6C566059-25C2-9745-8ECA-4D70C8D64E84}" presName="rootConnector" presStyleLbl="node3" presStyleIdx="0" presStyleCnt="29"/>
      <dgm:spPr/>
      <dgm:t>
        <a:bodyPr/>
        <a:lstStyle/>
        <a:p>
          <a:endParaRPr lang="en-US"/>
        </a:p>
      </dgm:t>
    </dgm:pt>
    <dgm:pt modelId="{F6A2BF93-C81B-554C-8404-F5BA2442B498}" type="pres">
      <dgm:prSet presAssocID="{6C566059-25C2-9745-8ECA-4D70C8D64E84}" presName="hierChild4" presStyleCnt="0"/>
      <dgm:spPr/>
      <dgm:t>
        <a:bodyPr/>
        <a:lstStyle/>
        <a:p>
          <a:endParaRPr lang="en-US"/>
        </a:p>
      </dgm:t>
    </dgm:pt>
    <dgm:pt modelId="{4941FCB3-1B7C-8241-9EDB-1B8C3716F895}" type="pres">
      <dgm:prSet presAssocID="{6C566059-25C2-9745-8ECA-4D70C8D64E84}" presName="hierChild5" presStyleCnt="0"/>
      <dgm:spPr/>
      <dgm:t>
        <a:bodyPr/>
        <a:lstStyle/>
        <a:p>
          <a:endParaRPr lang="en-US"/>
        </a:p>
      </dgm:t>
    </dgm:pt>
    <dgm:pt modelId="{FEDE653D-AAC4-F742-AFD0-753969978509}" type="pres">
      <dgm:prSet presAssocID="{3BB252EB-1BF4-1F4A-A18A-82C6AE3E6EEE}" presName="Name37" presStyleLbl="parChTrans1D3" presStyleIdx="1" presStyleCnt="29"/>
      <dgm:spPr/>
      <dgm:t>
        <a:bodyPr/>
        <a:lstStyle/>
        <a:p>
          <a:endParaRPr lang="en-US"/>
        </a:p>
      </dgm:t>
    </dgm:pt>
    <dgm:pt modelId="{340D2584-B172-674D-AC83-567C1294D583}" type="pres">
      <dgm:prSet presAssocID="{45C0013E-B667-A042-983E-CBA3F73444E9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AE716DD7-D2FA-904E-894D-4E3ADF971CA5}" type="pres">
      <dgm:prSet presAssocID="{45C0013E-B667-A042-983E-CBA3F73444E9}" presName="rootComposite" presStyleCnt="0"/>
      <dgm:spPr/>
      <dgm:t>
        <a:bodyPr/>
        <a:lstStyle/>
        <a:p>
          <a:endParaRPr lang="en-US"/>
        </a:p>
      </dgm:t>
    </dgm:pt>
    <dgm:pt modelId="{BD25C396-19E9-6447-9CE2-F55659936F81}" type="pres">
      <dgm:prSet presAssocID="{45C0013E-B667-A042-983E-CBA3F73444E9}" presName="rootText" presStyleLbl="node3" presStyleIdx="1" presStyleCnt="29" custScaleX="217248" custScaleY="14998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35804FF-CA60-5448-9CA1-98099F7D9DD5}" type="pres">
      <dgm:prSet presAssocID="{45C0013E-B667-A042-983E-CBA3F73444E9}" presName="rootConnector" presStyleLbl="node3" presStyleIdx="1" presStyleCnt="29"/>
      <dgm:spPr/>
      <dgm:t>
        <a:bodyPr/>
        <a:lstStyle/>
        <a:p>
          <a:endParaRPr lang="en-US"/>
        </a:p>
      </dgm:t>
    </dgm:pt>
    <dgm:pt modelId="{42D53F0F-4513-EA41-8FA5-86488242EAD1}" type="pres">
      <dgm:prSet presAssocID="{45C0013E-B667-A042-983E-CBA3F73444E9}" presName="hierChild4" presStyleCnt="0"/>
      <dgm:spPr/>
      <dgm:t>
        <a:bodyPr/>
        <a:lstStyle/>
        <a:p>
          <a:endParaRPr lang="en-US"/>
        </a:p>
      </dgm:t>
    </dgm:pt>
    <dgm:pt modelId="{ED61AD26-DC1C-0C4C-AC36-73B593F6135C}" type="pres">
      <dgm:prSet presAssocID="{45C0013E-B667-A042-983E-CBA3F73444E9}" presName="hierChild5" presStyleCnt="0"/>
      <dgm:spPr/>
      <dgm:t>
        <a:bodyPr/>
        <a:lstStyle/>
        <a:p>
          <a:endParaRPr lang="en-US"/>
        </a:p>
      </dgm:t>
    </dgm:pt>
    <dgm:pt modelId="{51F7E328-2D0F-F04B-9C63-8FD3139FDE9E}" type="pres">
      <dgm:prSet presAssocID="{BED45A2A-5BE5-5C4E-B34A-BABA9FA3E76D}" presName="Name37" presStyleLbl="parChTrans1D3" presStyleIdx="2" presStyleCnt="29"/>
      <dgm:spPr/>
      <dgm:t>
        <a:bodyPr/>
        <a:lstStyle/>
        <a:p>
          <a:endParaRPr lang="en-US"/>
        </a:p>
      </dgm:t>
    </dgm:pt>
    <dgm:pt modelId="{D328DC41-16C7-764D-85AB-94DAC06D1ACE}" type="pres">
      <dgm:prSet presAssocID="{F709D36A-0B78-0548-8864-538E5D634E37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BDE10C94-DC6C-7747-A13A-6539E757E8B6}" type="pres">
      <dgm:prSet presAssocID="{F709D36A-0B78-0548-8864-538E5D634E37}" presName="rootComposite" presStyleCnt="0"/>
      <dgm:spPr/>
      <dgm:t>
        <a:bodyPr/>
        <a:lstStyle/>
        <a:p>
          <a:endParaRPr lang="en-US"/>
        </a:p>
      </dgm:t>
    </dgm:pt>
    <dgm:pt modelId="{EB8F989F-359E-464E-A7EC-F95DE69A8293}" type="pres">
      <dgm:prSet presAssocID="{F709D36A-0B78-0548-8864-538E5D634E37}" presName="rootText" presStyleLbl="node3" presStyleIdx="2" presStyleCnt="29" custScaleX="217248" custScaleY="14998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18D14FE-E75B-634D-AC48-48F1CAE8B547}" type="pres">
      <dgm:prSet presAssocID="{F709D36A-0B78-0548-8864-538E5D634E37}" presName="rootConnector" presStyleLbl="node3" presStyleIdx="2" presStyleCnt="29"/>
      <dgm:spPr/>
      <dgm:t>
        <a:bodyPr/>
        <a:lstStyle/>
        <a:p>
          <a:endParaRPr lang="en-US"/>
        </a:p>
      </dgm:t>
    </dgm:pt>
    <dgm:pt modelId="{BA0CDB49-D62D-FB4C-A3CC-763F7CA99825}" type="pres">
      <dgm:prSet presAssocID="{F709D36A-0B78-0548-8864-538E5D634E37}" presName="hierChild4" presStyleCnt="0"/>
      <dgm:spPr/>
      <dgm:t>
        <a:bodyPr/>
        <a:lstStyle/>
        <a:p>
          <a:endParaRPr lang="en-US"/>
        </a:p>
      </dgm:t>
    </dgm:pt>
    <dgm:pt modelId="{18B4DF37-AC97-0C4F-AF1C-6CA62A576F08}" type="pres">
      <dgm:prSet presAssocID="{F709D36A-0B78-0548-8864-538E5D634E37}" presName="hierChild5" presStyleCnt="0"/>
      <dgm:spPr/>
      <dgm:t>
        <a:bodyPr/>
        <a:lstStyle/>
        <a:p>
          <a:endParaRPr lang="en-US"/>
        </a:p>
      </dgm:t>
    </dgm:pt>
    <dgm:pt modelId="{B00EB140-9842-7A4C-8C3E-0B72281878EF}" type="pres">
      <dgm:prSet presAssocID="{563FC1A9-7D82-D247-A2FF-FB03E4FF327B}" presName="Name37" presStyleLbl="parChTrans1D3" presStyleIdx="3" presStyleCnt="29"/>
      <dgm:spPr/>
      <dgm:t>
        <a:bodyPr/>
        <a:lstStyle/>
        <a:p>
          <a:endParaRPr lang="en-US"/>
        </a:p>
      </dgm:t>
    </dgm:pt>
    <dgm:pt modelId="{A15A3F2C-1771-5A45-A30A-4ED4F6AC9042}" type="pres">
      <dgm:prSet presAssocID="{88921CBA-713B-7445-9939-3FD5C8DCBA92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BB7772BD-9705-E640-AAF3-D792AD1AFE48}" type="pres">
      <dgm:prSet presAssocID="{88921CBA-713B-7445-9939-3FD5C8DCBA92}" presName="rootComposite" presStyleCnt="0"/>
      <dgm:spPr/>
      <dgm:t>
        <a:bodyPr/>
        <a:lstStyle/>
        <a:p>
          <a:endParaRPr lang="en-US"/>
        </a:p>
      </dgm:t>
    </dgm:pt>
    <dgm:pt modelId="{20C4F037-6C8B-0A4E-A25B-1E1C9C745495}" type="pres">
      <dgm:prSet presAssocID="{88921CBA-713B-7445-9939-3FD5C8DCBA92}" presName="rootText" presStyleLbl="node3" presStyleIdx="3" presStyleCnt="29" custScaleX="217248" custScaleY="14998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3BB00EE-70EF-BB47-9DB5-2408497F075E}" type="pres">
      <dgm:prSet presAssocID="{88921CBA-713B-7445-9939-3FD5C8DCBA92}" presName="rootConnector" presStyleLbl="node3" presStyleIdx="3" presStyleCnt="29"/>
      <dgm:spPr/>
      <dgm:t>
        <a:bodyPr/>
        <a:lstStyle/>
        <a:p>
          <a:endParaRPr lang="en-US"/>
        </a:p>
      </dgm:t>
    </dgm:pt>
    <dgm:pt modelId="{68282741-7728-2445-B4B6-DBEFD45E5EF3}" type="pres">
      <dgm:prSet presAssocID="{88921CBA-713B-7445-9939-3FD5C8DCBA92}" presName="hierChild4" presStyleCnt="0"/>
      <dgm:spPr/>
      <dgm:t>
        <a:bodyPr/>
        <a:lstStyle/>
        <a:p>
          <a:endParaRPr lang="en-US"/>
        </a:p>
      </dgm:t>
    </dgm:pt>
    <dgm:pt modelId="{DB221734-0C3B-5D4F-B2EB-6383ABC4F4F1}" type="pres">
      <dgm:prSet presAssocID="{88921CBA-713B-7445-9939-3FD5C8DCBA92}" presName="hierChild5" presStyleCnt="0"/>
      <dgm:spPr/>
      <dgm:t>
        <a:bodyPr/>
        <a:lstStyle/>
        <a:p>
          <a:endParaRPr lang="en-US"/>
        </a:p>
      </dgm:t>
    </dgm:pt>
    <dgm:pt modelId="{8E583F6C-967C-A54B-97A0-AA40F94CE471}" type="pres">
      <dgm:prSet presAssocID="{F5BE8DAC-02A6-A840-B553-359A6C790E76}" presName="Name37" presStyleLbl="parChTrans1D3" presStyleIdx="4" presStyleCnt="29"/>
      <dgm:spPr/>
      <dgm:t>
        <a:bodyPr/>
        <a:lstStyle/>
        <a:p>
          <a:endParaRPr lang="en-US"/>
        </a:p>
      </dgm:t>
    </dgm:pt>
    <dgm:pt modelId="{0817491A-0693-9B4B-BBC8-891C6A96419F}" type="pres">
      <dgm:prSet presAssocID="{529DF6D4-8D58-5440-BBB8-A478BCAEFE29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574ABA74-56F0-7640-A595-D70A22DE48FF}" type="pres">
      <dgm:prSet presAssocID="{529DF6D4-8D58-5440-BBB8-A478BCAEFE29}" presName="rootComposite" presStyleCnt="0"/>
      <dgm:spPr/>
      <dgm:t>
        <a:bodyPr/>
        <a:lstStyle/>
        <a:p>
          <a:endParaRPr lang="en-US"/>
        </a:p>
      </dgm:t>
    </dgm:pt>
    <dgm:pt modelId="{DE9D544C-3840-2046-A3D1-1C3EFDF3A04B}" type="pres">
      <dgm:prSet presAssocID="{529DF6D4-8D58-5440-BBB8-A478BCAEFE29}" presName="rootText" presStyleLbl="node3" presStyleIdx="4" presStyleCnt="29" custScaleX="217248" custScaleY="14998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9A30645-DDAB-4541-9860-60A1D75BE3C8}" type="pres">
      <dgm:prSet presAssocID="{529DF6D4-8D58-5440-BBB8-A478BCAEFE29}" presName="rootConnector" presStyleLbl="node3" presStyleIdx="4" presStyleCnt="29"/>
      <dgm:spPr/>
      <dgm:t>
        <a:bodyPr/>
        <a:lstStyle/>
        <a:p>
          <a:endParaRPr lang="en-US"/>
        </a:p>
      </dgm:t>
    </dgm:pt>
    <dgm:pt modelId="{BB0BCA9B-7168-5945-B359-784CF21E3C9A}" type="pres">
      <dgm:prSet presAssocID="{529DF6D4-8D58-5440-BBB8-A478BCAEFE29}" presName="hierChild4" presStyleCnt="0"/>
      <dgm:spPr/>
      <dgm:t>
        <a:bodyPr/>
        <a:lstStyle/>
        <a:p>
          <a:endParaRPr lang="en-US"/>
        </a:p>
      </dgm:t>
    </dgm:pt>
    <dgm:pt modelId="{0373EEF1-E388-034C-81B3-0B229BDD2EDB}" type="pres">
      <dgm:prSet presAssocID="{529DF6D4-8D58-5440-BBB8-A478BCAEFE29}" presName="hierChild5" presStyleCnt="0"/>
      <dgm:spPr/>
      <dgm:t>
        <a:bodyPr/>
        <a:lstStyle/>
        <a:p>
          <a:endParaRPr lang="en-US"/>
        </a:p>
      </dgm:t>
    </dgm:pt>
    <dgm:pt modelId="{422B85A0-03B6-0E48-B755-2167F96D0038}" type="pres">
      <dgm:prSet presAssocID="{4C3A2357-0624-2C4D-940B-A5DC90B384CB}" presName="Name37" presStyleLbl="parChTrans1D3" presStyleIdx="5" presStyleCnt="29"/>
      <dgm:spPr/>
      <dgm:t>
        <a:bodyPr/>
        <a:lstStyle/>
        <a:p>
          <a:endParaRPr lang="en-US"/>
        </a:p>
      </dgm:t>
    </dgm:pt>
    <dgm:pt modelId="{25D3E429-B04A-E04E-873C-E3897D18EDBB}" type="pres">
      <dgm:prSet presAssocID="{459D1CE8-C80F-204D-9AF1-2FB2E9377FC6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3D144987-723A-0F4E-A325-1CEAE430DDC5}" type="pres">
      <dgm:prSet presAssocID="{459D1CE8-C80F-204D-9AF1-2FB2E9377FC6}" presName="rootComposite" presStyleCnt="0"/>
      <dgm:spPr/>
      <dgm:t>
        <a:bodyPr/>
        <a:lstStyle/>
        <a:p>
          <a:endParaRPr lang="en-US"/>
        </a:p>
      </dgm:t>
    </dgm:pt>
    <dgm:pt modelId="{957BC827-7706-5342-A2EC-C5219A05DD1F}" type="pres">
      <dgm:prSet presAssocID="{459D1CE8-C80F-204D-9AF1-2FB2E9377FC6}" presName="rootText" presStyleLbl="node3" presStyleIdx="5" presStyleCnt="29" custScaleX="219089" custScaleY="12185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4CCDC7E-58AB-484B-AA6E-B49B4DAB8253}" type="pres">
      <dgm:prSet presAssocID="{459D1CE8-C80F-204D-9AF1-2FB2E9377FC6}" presName="rootConnector" presStyleLbl="node3" presStyleIdx="5" presStyleCnt="29"/>
      <dgm:spPr/>
      <dgm:t>
        <a:bodyPr/>
        <a:lstStyle/>
        <a:p>
          <a:endParaRPr lang="en-US"/>
        </a:p>
      </dgm:t>
    </dgm:pt>
    <dgm:pt modelId="{D7B9F9A3-B548-C945-B7BC-4F46FC906B57}" type="pres">
      <dgm:prSet presAssocID="{459D1CE8-C80F-204D-9AF1-2FB2E9377FC6}" presName="hierChild4" presStyleCnt="0"/>
      <dgm:spPr/>
      <dgm:t>
        <a:bodyPr/>
        <a:lstStyle/>
        <a:p>
          <a:endParaRPr lang="en-US"/>
        </a:p>
      </dgm:t>
    </dgm:pt>
    <dgm:pt modelId="{3010822D-0B4E-3449-868F-1C0AB57DFE28}" type="pres">
      <dgm:prSet presAssocID="{459D1CE8-C80F-204D-9AF1-2FB2E9377FC6}" presName="hierChild5" presStyleCnt="0"/>
      <dgm:spPr/>
      <dgm:t>
        <a:bodyPr/>
        <a:lstStyle/>
        <a:p>
          <a:endParaRPr lang="en-US"/>
        </a:p>
      </dgm:t>
    </dgm:pt>
    <dgm:pt modelId="{85A5A363-DB66-D341-9287-7FE7ECEE3903}" type="pres">
      <dgm:prSet presAssocID="{6EB48737-94C1-BF4A-B803-E1872CE4AEAC}" presName="Name37" presStyleLbl="parChTrans1D3" presStyleIdx="6" presStyleCnt="29"/>
      <dgm:spPr/>
      <dgm:t>
        <a:bodyPr/>
        <a:lstStyle/>
        <a:p>
          <a:endParaRPr lang="en-US"/>
        </a:p>
      </dgm:t>
    </dgm:pt>
    <dgm:pt modelId="{B11921AD-5AD4-A946-AC3A-C633130DD695}" type="pres">
      <dgm:prSet presAssocID="{99FE640A-A5A4-8243-9CA7-891EB9752592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DCAFD722-E1E9-8742-A1C0-194D85715090}" type="pres">
      <dgm:prSet presAssocID="{99FE640A-A5A4-8243-9CA7-891EB9752592}" presName="rootComposite" presStyleCnt="0"/>
      <dgm:spPr/>
      <dgm:t>
        <a:bodyPr/>
        <a:lstStyle/>
        <a:p>
          <a:endParaRPr lang="en-US"/>
        </a:p>
      </dgm:t>
    </dgm:pt>
    <dgm:pt modelId="{CF450CB6-444C-8043-AE48-EF92A1002DAB}" type="pres">
      <dgm:prSet presAssocID="{99FE640A-A5A4-8243-9CA7-891EB9752592}" presName="rootText" presStyleLbl="node3" presStyleIdx="6" presStyleCnt="29" custScaleX="217248" custScaleY="14998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9C2EE4A-FBD7-FB4D-91A5-B04C642A28CA}" type="pres">
      <dgm:prSet presAssocID="{99FE640A-A5A4-8243-9CA7-891EB9752592}" presName="rootConnector" presStyleLbl="node3" presStyleIdx="6" presStyleCnt="29"/>
      <dgm:spPr/>
      <dgm:t>
        <a:bodyPr/>
        <a:lstStyle/>
        <a:p>
          <a:endParaRPr lang="en-US"/>
        </a:p>
      </dgm:t>
    </dgm:pt>
    <dgm:pt modelId="{043EF9D8-94FD-5C45-9898-CCBB46FB667C}" type="pres">
      <dgm:prSet presAssocID="{99FE640A-A5A4-8243-9CA7-891EB9752592}" presName="hierChild4" presStyleCnt="0"/>
      <dgm:spPr/>
      <dgm:t>
        <a:bodyPr/>
        <a:lstStyle/>
        <a:p>
          <a:endParaRPr lang="en-US"/>
        </a:p>
      </dgm:t>
    </dgm:pt>
    <dgm:pt modelId="{0C42F574-2F96-054B-9ACA-AFB5AA8F3092}" type="pres">
      <dgm:prSet presAssocID="{99FE640A-A5A4-8243-9CA7-891EB9752592}" presName="hierChild5" presStyleCnt="0"/>
      <dgm:spPr/>
      <dgm:t>
        <a:bodyPr/>
        <a:lstStyle/>
        <a:p>
          <a:endParaRPr lang="en-US"/>
        </a:p>
      </dgm:t>
    </dgm:pt>
    <dgm:pt modelId="{5BEF0579-1D56-FD45-A581-5F2B3E6E9BA2}" type="pres">
      <dgm:prSet presAssocID="{F19C1F59-7571-F34F-BCEA-F3D5F9C44BE6}" presName="Name37" presStyleLbl="parChTrans1D3" presStyleIdx="7" presStyleCnt="29"/>
      <dgm:spPr/>
      <dgm:t>
        <a:bodyPr/>
        <a:lstStyle/>
        <a:p>
          <a:endParaRPr lang="en-US"/>
        </a:p>
      </dgm:t>
    </dgm:pt>
    <dgm:pt modelId="{16F55423-DD1F-2347-AE4E-4FC08ECBC529}" type="pres">
      <dgm:prSet presAssocID="{EB9E7EB5-84FF-8241-8625-F46482C9DA1D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17F9F2AE-C3A9-B640-BCCF-762BB8F055C6}" type="pres">
      <dgm:prSet presAssocID="{EB9E7EB5-84FF-8241-8625-F46482C9DA1D}" presName="rootComposite" presStyleCnt="0"/>
      <dgm:spPr/>
      <dgm:t>
        <a:bodyPr/>
        <a:lstStyle/>
        <a:p>
          <a:endParaRPr lang="en-US"/>
        </a:p>
      </dgm:t>
    </dgm:pt>
    <dgm:pt modelId="{C9EA7069-97CB-F54C-AE95-9F92C7EBC61F}" type="pres">
      <dgm:prSet presAssocID="{EB9E7EB5-84FF-8241-8625-F46482C9DA1D}" presName="rootText" presStyleLbl="node3" presStyleIdx="7" presStyleCnt="29" custScaleX="217248" custScaleY="14998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C644027-8E36-ED41-8660-652CFDEE7529}" type="pres">
      <dgm:prSet presAssocID="{EB9E7EB5-84FF-8241-8625-F46482C9DA1D}" presName="rootConnector" presStyleLbl="node3" presStyleIdx="7" presStyleCnt="29"/>
      <dgm:spPr/>
      <dgm:t>
        <a:bodyPr/>
        <a:lstStyle/>
        <a:p>
          <a:endParaRPr lang="en-US"/>
        </a:p>
      </dgm:t>
    </dgm:pt>
    <dgm:pt modelId="{5E774E27-0F50-AA45-98EF-0BFA05CFDC97}" type="pres">
      <dgm:prSet presAssocID="{EB9E7EB5-84FF-8241-8625-F46482C9DA1D}" presName="hierChild4" presStyleCnt="0"/>
      <dgm:spPr/>
      <dgm:t>
        <a:bodyPr/>
        <a:lstStyle/>
        <a:p>
          <a:endParaRPr lang="en-US"/>
        </a:p>
      </dgm:t>
    </dgm:pt>
    <dgm:pt modelId="{03E3B1F8-E071-B441-B013-9A87B1E9E8F0}" type="pres">
      <dgm:prSet presAssocID="{EB9E7EB5-84FF-8241-8625-F46482C9DA1D}" presName="hierChild5" presStyleCnt="0"/>
      <dgm:spPr/>
      <dgm:t>
        <a:bodyPr/>
        <a:lstStyle/>
        <a:p>
          <a:endParaRPr lang="en-US"/>
        </a:p>
      </dgm:t>
    </dgm:pt>
    <dgm:pt modelId="{6D8A13AA-9100-EB41-AB2A-A33E8F913EDC}" type="pres">
      <dgm:prSet presAssocID="{54949C3D-6CE4-6344-8AB2-19E21ABDEEAB}" presName="Name37" presStyleLbl="parChTrans1D3" presStyleIdx="8" presStyleCnt="29"/>
      <dgm:spPr/>
      <dgm:t>
        <a:bodyPr/>
        <a:lstStyle/>
        <a:p>
          <a:endParaRPr lang="en-US"/>
        </a:p>
      </dgm:t>
    </dgm:pt>
    <dgm:pt modelId="{45BAD784-A86B-CB45-8C6B-ADCB6F86416B}" type="pres">
      <dgm:prSet presAssocID="{2275FE3A-4F1F-F240-9426-C3343261BD75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239C429F-B0E0-D849-AAB0-4CFFC65C8BD1}" type="pres">
      <dgm:prSet presAssocID="{2275FE3A-4F1F-F240-9426-C3343261BD75}" presName="rootComposite" presStyleCnt="0"/>
      <dgm:spPr/>
      <dgm:t>
        <a:bodyPr/>
        <a:lstStyle/>
        <a:p>
          <a:endParaRPr lang="en-US"/>
        </a:p>
      </dgm:t>
    </dgm:pt>
    <dgm:pt modelId="{5C5F0E2F-14A0-654A-9BBB-EF9EFFEA4D10}" type="pres">
      <dgm:prSet presAssocID="{2275FE3A-4F1F-F240-9426-C3343261BD75}" presName="rootText" presStyleLbl="node3" presStyleIdx="8" presStyleCnt="29" custScaleX="217248" custScaleY="14998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01CB24F-3DD2-FB4D-8BDF-FD0458DA0D22}" type="pres">
      <dgm:prSet presAssocID="{2275FE3A-4F1F-F240-9426-C3343261BD75}" presName="rootConnector" presStyleLbl="node3" presStyleIdx="8" presStyleCnt="29"/>
      <dgm:spPr/>
      <dgm:t>
        <a:bodyPr/>
        <a:lstStyle/>
        <a:p>
          <a:endParaRPr lang="en-US"/>
        </a:p>
      </dgm:t>
    </dgm:pt>
    <dgm:pt modelId="{68E2DC43-EB47-E241-AD5A-73D5738181B1}" type="pres">
      <dgm:prSet presAssocID="{2275FE3A-4F1F-F240-9426-C3343261BD75}" presName="hierChild4" presStyleCnt="0"/>
      <dgm:spPr/>
      <dgm:t>
        <a:bodyPr/>
        <a:lstStyle/>
        <a:p>
          <a:endParaRPr lang="en-US"/>
        </a:p>
      </dgm:t>
    </dgm:pt>
    <dgm:pt modelId="{CD3E81EA-C903-5D43-B1B6-9FFBFE730D74}" type="pres">
      <dgm:prSet presAssocID="{2275FE3A-4F1F-F240-9426-C3343261BD75}" presName="hierChild5" presStyleCnt="0"/>
      <dgm:spPr/>
      <dgm:t>
        <a:bodyPr/>
        <a:lstStyle/>
        <a:p>
          <a:endParaRPr lang="en-US"/>
        </a:p>
      </dgm:t>
    </dgm:pt>
    <dgm:pt modelId="{77ABC54A-218E-564E-A4D5-A2C1C73939B6}" type="pres">
      <dgm:prSet presAssocID="{249F6386-F4C1-7746-AEE3-B8A1C54F9EFB}" presName="Name37" presStyleLbl="parChTrans1D3" presStyleIdx="9" presStyleCnt="29"/>
      <dgm:spPr/>
      <dgm:t>
        <a:bodyPr/>
        <a:lstStyle/>
        <a:p>
          <a:endParaRPr lang="en-US"/>
        </a:p>
      </dgm:t>
    </dgm:pt>
    <dgm:pt modelId="{EDDB3CA5-D8C5-8943-949E-F5D291D06EB6}" type="pres">
      <dgm:prSet presAssocID="{EF0B6555-609E-874B-AA7B-01867E398E58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E7EEA350-B72F-0446-9A02-C94BB4E10C73}" type="pres">
      <dgm:prSet presAssocID="{EF0B6555-609E-874B-AA7B-01867E398E58}" presName="rootComposite" presStyleCnt="0"/>
      <dgm:spPr/>
      <dgm:t>
        <a:bodyPr/>
        <a:lstStyle/>
        <a:p>
          <a:endParaRPr lang="en-US"/>
        </a:p>
      </dgm:t>
    </dgm:pt>
    <dgm:pt modelId="{8A73C8BD-34EC-1245-BBBB-5AB61A32545A}" type="pres">
      <dgm:prSet presAssocID="{EF0B6555-609E-874B-AA7B-01867E398E58}" presName="rootText" presStyleLbl="node3" presStyleIdx="9" presStyleCnt="29" custScaleX="217248" custScaleY="14998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0973C30-498D-3243-AF96-BF6CD5E84C23}" type="pres">
      <dgm:prSet presAssocID="{EF0B6555-609E-874B-AA7B-01867E398E58}" presName="rootConnector" presStyleLbl="node3" presStyleIdx="9" presStyleCnt="29"/>
      <dgm:spPr/>
      <dgm:t>
        <a:bodyPr/>
        <a:lstStyle/>
        <a:p>
          <a:endParaRPr lang="en-US"/>
        </a:p>
      </dgm:t>
    </dgm:pt>
    <dgm:pt modelId="{3AFF4D3D-1CA1-D648-B8AC-283DD1F381F8}" type="pres">
      <dgm:prSet presAssocID="{EF0B6555-609E-874B-AA7B-01867E398E58}" presName="hierChild4" presStyleCnt="0"/>
      <dgm:spPr/>
      <dgm:t>
        <a:bodyPr/>
        <a:lstStyle/>
        <a:p>
          <a:endParaRPr lang="en-US"/>
        </a:p>
      </dgm:t>
    </dgm:pt>
    <dgm:pt modelId="{4D238C84-AFB5-B54B-ACDB-AD7D241BFBE4}" type="pres">
      <dgm:prSet presAssocID="{EF0B6555-609E-874B-AA7B-01867E398E58}" presName="hierChild5" presStyleCnt="0"/>
      <dgm:spPr/>
      <dgm:t>
        <a:bodyPr/>
        <a:lstStyle/>
        <a:p>
          <a:endParaRPr lang="en-US"/>
        </a:p>
      </dgm:t>
    </dgm:pt>
    <dgm:pt modelId="{B9C02F40-CB61-BC4B-9521-F646A04274FA}" type="pres">
      <dgm:prSet presAssocID="{35B7C682-77E7-3341-827D-81815C89191C}" presName="hierChild5" presStyleCnt="0"/>
      <dgm:spPr/>
      <dgm:t>
        <a:bodyPr/>
        <a:lstStyle/>
        <a:p>
          <a:endParaRPr lang="en-US"/>
        </a:p>
      </dgm:t>
    </dgm:pt>
    <dgm:pt modelId="{381C15F1-5977-BC47-98EC-4AF389FE7270}" type="pres">
      <dgm:prSet presAssocID="{86C69870-B8F0-3B4F-9FDF-6687D77B68A0}" presName="Name37" presStyleLbl="parChTrans1D2" presStyleIdx="1" presStyleCnt="7"/>
      <dgm:spPr/>
      <dgm:t>
        <a:bodyPr/>
        <a:lstStyle/>
        <a:p>
          <a:endParaRPr lang="en-US"/>
        </a:p>
      </dgm:t>
    </dgm:pt>
    <dgm:pt modelId="{F0195643-FFD1-0743-A286-86DBB0E6BCE2}" type="pres">
      <dgm:prSet presAssocID="{3DAEA41A-E2AC-B84D-A42A-4594D36300F9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8E2E312E-CD5B-2548-89D1-D0AFC8D847D7}" type="pres">
      <dgm:prSet presAssocID="{3DAEA41A-E2AC-B84D-A42A-4594D36300F9}" presName="rootComposite" presStyleCnt="0"/>
      <dgm:spPr/>
      <dgm:t>
        <a:bodyPr/>
        <a:lstStyle/>
        <a:p>
          <a:endParaRPr lang="en-US"/>
        </a:p>
      </dgm:t>
    </dgm:pt>
    <dgm:pt modelId="{6012BEC6-1253-A246-A33F-A2DD26B984B4}" type="pres">
      <dgm:prSet presAssocID="{3DAEA41A-E2AC-B84D-A42A-4594D36300F9}" presName="rootText" presStyleLbl="node2" presStyleIdx="1" presStyleCnt="7" custScaleX="245160" custScaleY="10886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8DFB7AC-A01E-0940-A72E-EF9D4A401C59}" type="pres">
      <dgm:prSet presAssocID="{3DAEA41A-E2AC-B84D-A42A-4594D36300F9}" presName="rootConnector" presStyleLbl="node2" presStyleIdx="1" presStyleCnt="7"/>
      <dgm:spPr/>
      <dgm:t>
        <a:bodyPr/>
        <a:lstStyle/>
        <a:p>
          <a:endParaRPr lang="en-US"/>
        </a:p>
      </dgm:t>
    </dgm:pt>
    <dgm:pt modelId="{74AF6046-7A17-884E-A324-2F9B362C9828}" type="pres">
      <dgm:prSet presAssocID="{3DAEA41A-E2AC-B84D-A42A-4594D36300F9}" presName="hierChild4" presStyleCnt="0"/>
      <dgm:spPr/>
      <dgm:t>
        <a:bodyPr/>
        <a:lstStyle/>
        <a:p>
          <a:endParaRPr lang="en-US"/>
        </a:p>
      </dgm:t>
    </dgm:pt>
    <dgm:pt modelId="{8DC98DE5-C60C-D846-92AE-95CF5EC236F7}" type="pres">
      <dgm:prSet presAssocID="{08FB0E4A-26C8-4641-86FF-E92CFA090AF7}" presName="Name37" presStyleLbl="parChTrans1D3" presStyleIdx="10" presStyleCnt="29"/>
      <dgm:spPr/>
      <dgm:t>
        <a:bodyPr/>
        <a:lstStyle/>
        <a:p>
          <a:endParaRPr lang="en-US"/>
        </a:p>
      </dgm:t>
    </dgm:pt>
    <dgm:pt modelId="{A74876E5-F6B1-2545-A7C3-F6773E6F5F36}" type="pres">
      <dgm:prSet presAssocID="{F9992606-AFD4-A042-8184-ECF0BA9BD7EE}" presName="hierRoot2" presStyleCnt="0">
        <dgm:presLayoutVars>
          <dgm:hierBranch val="init"/>
        </dgm:presLayoutVars>
      </dgm:prSet>
      <dgm:spPr/>
    </dgm:pt>
    <dgm:pt modelId="{7CD24EE1-DFA4-9349-8CC2-8D7500CE25E7}" type="pres">
      <dgm:prSet presAssocID="{F9992606-AFD4-A042-8184-ECF0BA9BD7EE}" presName="rootComposite" presStyleCnt="0"/>
      <dgm:spPr/>
    </dgm:pt>
    <dgm:pt modelId="{EA65164E-947C-BB4D-8D21-F647CEA75100}" type="pres">
      <dgm:prSet presAssocID="{F9992606-AFD4-A042-8184-ECF0BA9BD7EE}" presName="rootText" presStyleLbl="node3" presStyleIdx="10" presStyleCnt="29" custScaleX="150276" custScaleY="12482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77D0F2A-9D74-CC42-BC2F-151C601E007A}" type="pres">
      <dgm:prSet presAssocID="{F9992606-AFD4-A042-8184-ECF0BA9BD7EE}" presName="rootConnector" presStyleLbl="node3" presStyleIdx="10" presStyleCnt="29"/>
      <dgm:spPr/>
      <dgm:t>
        <a:bodyPr/>
        <a:lstStyle/>
        <a:p>
          <a:endParaRPr lang="en-US"/>
        </a:p>
      </dgm:t>
    </dgm:pt>
    <dgm:pt modelId="{8591C533-0E1E-6948-A61A-92F623889923}" type="pres">
      <dgm:prSet presAssocID="{F9992606-AFD4-A042-8184-ECF0BA9BD7EE}" presName="hierChild4" presStyleCnt="0"/>
      <dgm:spPr/>
    </dgm:pt>
    <dgm:pt modelId="{07773069-3AC1-E249-9485-C908FA314518}" type="pres">
      <dgm:prSet presAssocID="{F9992606-AFD4-A042-8184-ECF0BA9BD7EE}" presName="hierChild5" presStyleCnt="0"/>
      <dgm:spPr/>
    </dgm:pt>
    <dgm:pt modelId="{2774E27F-0C77-A54F-92B9-44F0FEB8E8C3}" type="pres">
      <dgm:prSet presAssocID="{ED4BC183-BFE4-B04E-9E82-59E1819715E2}" presName="Name37" presStyleLbl="parChTrans1D3" presStyleIdx="11" presStyleCnt="29"/>
      <dgm:spPr/>
      <dgm:t>
        <a:bodyPr/>
        <a:lstStyle/>
        <a:p>
          <a:endParaRPr lang="en-US"/>
        </a:p>
      </dgm:t>
    </dgm:pt>
    <dgm:pt modelId="{3DC4DFED-514C-F445-9268-5C3E1CE02B5B}" type="pres">
      <dgm:prSet presAssocID="{060215F5-75EE-5442-B29D-8D0AD77ED88D}" presName="hierRoot2" presStyleCnt="0">
        <dgm:presLayoutVars>
          <dgm:hierBranch val="init"/>
        </dgm:presLayoutVars>
      </dgm:prSet>
      <dgm:spPr/>
    </dgm:pt>
    <dgm:pt modelId="{0F6035C9-DB41-554E-A2EE-F583DF3B5D7D}" type="pres">
      <dgm:prSet presAssocID="{060215F5-75EE-5442-B29D-8D0AD77ED88D}" presName="rootComposite" presStyleCnt="0"/>
      <dgm:spPr/>
    </dgm:pt>
    <dgm:pt modelId="{215B0CFA-74D6-9448-B3BA-380FBD32A5C7}" type="pres">
      <dgm:prSet presAssocID="{060215F5-75EE-5442-B29D-8D0AD77ED88D}" presName="rootText" presStyleLbl="node3" presStyleIdx="11" presStyleCnt="29" custScaleX="169586" custScaleY="11944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329A4D9-CECA-C548-9630-96BF87987C79}" type="pres">
      <dgm:prSet presAssocID="{060215F5-75EE-5442-B29D-8D0AD77ED88D}" presName="rootConnector" presStyleLbl="node3" presStyleIdx="11" presStyleCnt="29"/>
      <dgm:spPr/>
      <dgm:t>
        <a:bodyPr/>
        <a:lstStyle/>
        <a:p>
          <a:endParaRPr lang="en-US"/>
        </a:p>
      </dgm:t>
    </dgm:pt>
    <dgm:pt modelId="{7172E6FA-5BBA-A849-A14D-2946AA073933}" type="pres">
      <dgm:prSet presAssocID="{060215F5-75EE-5442-B29D-8D0AD77ED88D}" presName="hierChild4" presStyleCnt="0"/>
      <dgm:spPr/>
    </dgm:pt>
    <dgm:pt modelId="{1A80B2DF-9144-5C4A-AE60-B506FC65B228}" type="pres">
      <dgm:prSet presAssocID="{060215F5-75EE-5442-B29D-8D0AD77ED88D}" presName="hierChild5" presStyleCnt="0"/>
      <dgm:spPr/>
    </dgm:pt>
    <dgm:pt modelId="{FA11F18C-3B76-7144-860C-D0EAADE21126}" type="pres">
      <dgm:prSet presAssocID="{3DAEA41A-E2AC-B84D-A42A-4594D36300F9}" presName="hierChild5" presStyleCnt="0"/>
      <dgm:spPr/>
      <dgm:t>
        <a:bodyPr/>
        <a:lstStyle/>
        <a:p>
          <a:endParaRPr lang="en-US"/>
        </a:p>
      </dgm:t>
    </dgm:pt>
    <dgm:pt modelId="{B2BF8EAB-8A19-5247-A781-EB9F26B6835B}" type="pres">
      <dgm:prSet presAssocID="{32AE95D6-CC8D-DA4B-8070-845FAFA1AA30}" presName="hierChild3" presStyleCnt="0"/>
      <dgm:spPr/>
      <dgm:t>
        <a:bodyPr/>
        <a:lstStyle/>
        <a:p>
          <a:endParaRPr lang="en-US"/>
        </a:p>
      </dgm:t>
    </dgm:pt>
    <dgm:pt modelId="{D9948913-A0E4-434D-A0DC-670E2986E7C7}" type="pres">
      <dgm:prSet presAssocID="{C6637240-8AB6-464C-88C7-0021561E8D33}" presName="hierRoot1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EBF398D0-A72A-5A48-AF35-96F1C45D6CC0}" type="pres">
      <dgm:prSet presAssocID="{C6637240-8AB6-464C-88C7-0021561E8D33}" presName="rootComposite1" presStyleCnt="0"/>
      <dgm:spPr/>
      <dgm:t>
        <a:bodyPr/>
        <a:lstStyle/>
        <a:p>
          <a:endParaRPr lang="en-US"/>
        </a:p>
      </dgm:t>
    </dgm:pt>
    <dgm:pt modelId="{53A33A9A-2683-4946-ADAB-160432BD72AD}" type="pres">
      <dgm:prSet presAssocID="{C6637240-8AB6-464C-88C7-0021561E8D33}" presName="rootText1" presStyleLbl="node0" presStyleIdx="1" presStyleCnt="2" custScaleX="313445" custScaleY="179684" custLinFactY="-59683" custLinFactNeighborX="-6653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5B6C4E0-4E0F-0A4D-9E9D-B8791E0B8102}" type="pres">
      <dgm:prSet presAssocID="{C6637240-8AB6-464C-88C7-0021561E8D33}" presName="rootConnector1" presStyleLbl="node1" presStyleIdx="0" presStyleCnt="0"/>
      <dgm:spPr/>
      <dgm:t>
        <a:bodyPr/>
        <a:lstStyle/>
        <a:p>
          <a:endParaRPr lang="en-US"/>
        </a:p>
      </dgm:t>
    </dgm:pt>
    <dgm:pt modelId="{F7C4CA59-E752-164E-9662-B5567494420E}" type="pres">
      <dgm:prSet presAssocID="{C6637240-8AB6-464C-88C7-0021561E8D33}" presName="hierChild2" presStyleCnt="0"/>
      <dgm:spPr/>
      <dgm:t>
        <a:bodyPr/>
        <a:lstStyle/>
        <a:p>
          <a:endParaRPr lang="en-US"/>
        </a:p>
      </dgm:t>
    </dgm:pt>
    <dgm:pt modelId="{AEE9D054-2A48-3643-9996-45D5221562BB}" type="pres">
      <dgm:prSet presAssocID="{E43AE8CA-05C9-2341-8D90-8AADADCB7789}" presName="Name37" presStyleLbl="parChTrans1D2" presStyleIdx="2" presStyleCnt="7"/>
      <dgm:spPr/>
      <dgm:t>
        <a:bodyPr/>
        <a:lstStyle/>
        <a:p>
          <a:endParaRPr lang="en-US"/>
        </a:p>
      </dgm:t>
    </dgm:pt>
    <dgm:pt modelId="{5E7551FE-68FD-A84E-BC7E-ED0736473068}" type="pres">
      <dgm:prSet presAssocID="{5A2BEE72-4B71-6248-B6C5-B46CB1A79F88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24121709-07CF-8641-9204-14CFADB503E9}" type="pres">
      <dgm:prSet presAssocID="{5A2BEE72-4B71-6248-B6C5-B46CB1A79F88}" presName="rootComposite" presStyleCnt="0"/>
      <dgm:spPr/>
      <dgm:t>
        <a:bodyPr/>
        <a:lstStyle/>
        <a:p>
          <a:endParaRPr lang="en-US"/>
        </a:p>
      </dgm:t>
    </dgm:pt>
    <dgm:pt modelId="{F8632A37-E5F3-DE46-A105-1F98A56A3D44}" type="pres">
      <dgm:prSet presAssocID="{5A2BEE72-4B71-6248-B6C5-B46CB1A79F88}" presName="rootText" presStyleLbl="node2" presStyleIdx="2" presStyleCnt="7" custScaleX="226978" custScaleY="133288" custLinFactNeighborX="62348" custLinFactNeighborY="-2149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9845AEA-D422-DD4B-B839-7C12486EFFF5}" type="pres">
      <dgm:prSet presAssocID="{5A2BEE72-4B71-6248-B6C5-B46CB1A79F88}" presName="rootConnector" presStyleLbl="node2" presStyleIdx="2" presStyleCnt="7"/>
      <dgm:spPr/>
      <dgm:t>
        <a:bodyPr/>
        <a:lstStyle/>
        <a:p>
          <a:endParaRPr lang="en-US"/>
        </a:p>
      </dgm:t>
    </dgm:pt>
    <dgm:pt modelId="{261D048A-198E-9A41-BA7C-B6CF225BDB94}" type="pres">
      <dgm:prSet presAssocID="{5A2BEE72-4B71-6248-B6C5-B46CB1A79F88}" presName="hierChild4" presStyleCnt="0"/>
      <dgm:spPr/>
      <dgm:t>
        <a:bodyPr/>
        <a:lstStyle/>
        <a:p>
          <a:endParaRPr lang="en-US"/>
        </a:p>
      </dgm:t>
    </dgm:pt>
    <dgm:pt modelId="{A67EE5FA-9EB3-7440-8E5E-19B1A2AA0C6F}" type="pres">
      <dgm:prSet presAssocID="{5309229D-DD1C-A441-AE9A-22AD9B79CB98}" presName="Name37" presStyleLbl="parChTrans1D3" presStyleIdx="12" presStyleCnt="29"/>
      <dgm:spPr/>
      <dgm:t>
        <a:bodyPr/>
        <a:lstStyle/>
        <a:p>
          <a:endParaRPr lang="en-US"/>
        </a:p>
      </dgm:t>
    </dgm:pt>
    <dgm:pt modelId="{F7C4B086-3E7B-864B-AB65-C73D21879C6C}" type="pres">
      <dgm:prSet presAssocID="{BC5C6913-C3A8-2748-BDC2-875E54AF66CC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A8428D6E-2FF9-4B45-9BAC-67F100A3A603}" type="pres">
      <dgm:prSet presAssocID="{BC5C6913-C3A8-2748-BDC2-875E54AF66CC}" presName="rootComposite" presStyleCnt="0"/>
      <dgm:spPr/>
      <dgm:t>
        <a:bodyPr/>
        <a:lstStyle/>
        <a:p>
          <a:endParaRPr lang="en-US"/>
        </a:p>
      </dgm:t>
    </dgm:pt>
    <dgm:pt modelId="{1DDA0B43-7C5C-2B4E-9765-BA91140E9867}" type="pres">
      <dgm:prSet presAssocID="{BC5C6913-C3A8-2748-BDC2-875E54AF66CC}" presName="rootText" presStyleLbl="node3" presStyleIdx="12" presStyleCnt="29" custScaleX="244700" custScaleY="130863" custLinFactNeighborX="7309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8BE5564-7D81-5B44-969C-3A31CDC146CA}" type="pres">
      <dgm:prSet presAssocID="{BC5C6913-C3A8-2748-BDC2-875E54AF66CC}" presName="rootConnector" presStyleLbl="node3" presStyleIdx="12" presStyleCnt="29"/>
      <dgm:spPr/>
      <dgm:t>
        <a:bodyPr/>
        <a:lstStyle/>
        <a:p>
          <a:endParaRPr lang="en-US"/>
        </a:p>
      </dgm:t>
    </dgm:pt>
    <dgm:pt modelId="{904A70A6-D1BE-3D45-A51A-732DDD881DB0}" type="pres">
      <dgm:prSet presAssocID="{BC5C6913-C3A8-2748-BDC2-875E54AF66CC}" presName="hierChild4" presStyleCnt="0"/>
      <dgm:spPr/>
      <dgm:t>
        <a:bodyPr/>
        <a:lstStyle/>
        <a:p>
          <a:endParaRPr lang="en-US"/>
        </a:p>
      </dgm:t>
    </dgm:pt>
    <dgm:pt modelId="{37A7E9F8-2293-A34B-A7F7-728D8318A94E}" type="pres">
      <dgm:prSet presAssocID="{BC5C6913-C3A8-2748-BDC2-875E54AF66CC}" presName="hierChild5" presStyleCnt="0"/>
      <dgm:spPr/>
      <dgm:t>
        <a:bodyPr/>
        <a:lstStyle/>
        <a:p>
          <a:endParaRPr lang="en-US"/>
        </a:p>
      </dgm:t>
    </dgm:pt>
    <dgm:pt modelId="{4F85461C-DD55-4841-AB3E-4F1D2552BA3F}" type="pres">
      <dgm:prSet presAssocID="{27313608-D2E9-BD41-95BA-69AADA42D44D}" presName="Name37" presStyleLbl="parChTrans1D3" presStyleIdx="13" presStyleCnt="29"/>
      <dgm:spPr/>
      <dgm:t>
        <a:bodyPr/>
        <a:lstStyle/>
        <a:p>
          <a:endParaRPr lang="en-US"/>
        </a:p>
      </dgm:t>
    </dgm:pt>
    <dgm:pt modelId="{DE993048-157A-7549-BC4C-9871E06DD89E}" type="pres">
      <dgm:prSet presAssocID="{D906A987-4A71-944D-8714-3BC680FCFE5E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C282AD57-3AA5-F14C-89C3-52BFB41D719F}" type="pres">
      <dgm:prSet presAssocID="{D906A987-4A71-944D-8714-3BC680FCFE5E}" presName="rootComposite" presStyleCnt="0"/>
      <dgm:spPr/>
      <dgm:t>
        <a:bodyPr/>
        <a:lstStyle/>
        <a:p>
          <a:endParaRPr lang="en-US"/>
        </a:p>
      </dgm:t>
    </dgm:pt>
    <dgm:pt modelId="{6926A12E-DA6D-2C40-97F0-629FD9EC6E94}" type="pres">
      <dgm:prSet presAssocID="{D906A987-4A71-944D-8714-3BC680FCFE5E}" presName="rootText" presStyleLbl="node3" presStyleIdx="13" presStyleCnt="29" custScaleX="244700" custScaleY="130863" custLinFactNeighborX="7309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7A0E740-D2F8-2747-B9D6-25A4FABAAD16}" type="pres">
      <dgm:prSet presAssocID="{D906A987-4A71-944D-8714-3BC680FCFE5E}" presName="rootConnector" presStyleLbl="node3" presStyleIdx="13" presStyleCnt="29"/>
      <dgm:spPr/>
      <dgm:t>
        <a:bodyPr/>
        <a:lstStyle/>
        <a:p>
          <a:endParaRPr lang="en-US"/>
        </a:p>
      </dgm:t>
    </dgm:pt>
    <dgm:pt modelId="{80D9758A-6FF2-3941-8402-5BF3A374F4EE}" type="pres">
      <dgm:prSet presAssocID="{D906A987-4A71-944D-8714-3BC680FCFE5E}" presName="hierChild4" presStyleCnt="0"/>
      <dgm:spPr/>
      <dgm:t>
        <a:bodyPr/>
        <a:lstStyle/>
        <a:p>
          <a:endParaRPr lang="en-US"/>
        </a:p>
      </dgm:t>
    </dgm:pt>
    <dgm:pt modelId="{3319820E-5F1C-2A40-98B9-98F7F48B4511}" type="pres">
      <dgm:prSet presAssocID="{D906A987-4A71-944D-8714-3BC680FCFE5E}" presName="hierChild5" presStyleCnt="0"/>
      <dgm:spPr/>
      <dgm:t>
        <a:bodyPr/>
        <a:lstStyle/>
        <a:p>
          <a:endParaRPr lang="en-US"/>
        </a:p>
      </dgm:t>
    </dgm:pt>
    <dgm:pt modelId="{3A06E8AD-648B-BA42-BD03-5FD363202751}" type="pres">
      <dgm:prSet presAssocID="{B169AAC1-4171-EE40-BC5D-895E3857C633}" presName="Name37" presStyleLbl="parChTrans1D3" presStyleIdx="14" presStyleCnt="29"/>
      <dgm:spPr/>
      <dgm:t>
        <a:bodyPr/>
        <a:lstStyle/>
        <a:p>
          <a:endParaRPr lang="en-US"/>
        </a:p>
      </dgm:t>
    </dgm:pt>
    <dgm:pt modelId="{36044B99-B88D-944E-A32A-C0F04066BF34}" type="pres">
      <dgm:prSet presAssocID="{6D66B551-3642-D044-A780-9FBF348BA7A7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EF6EB0C2-AFD4-984F-8AA7-4AF34073AF01}" type="pres">
      <dgm:prSet presAssocID="{6D66B551-3642-D044-A780-9FBF348BA7A7}" presName="rootComposite" presStyleCnt="0"/>
      <dgm:spPr/>
      <dgm:t>
        <a:bodyPr/>
        <a:lstStyle/>
        <a:p>
          <a:endParaRPr lang="en-US"/>
        </a:p>
      </dgm:t>
    </dgm:pt>
    <dgm:pt modelId="{094D0FA4-E055-C840-BC67-97EA5B8803E1}" type="pres">
      <dgm:prSet presAssocID="{6D66B551-3642-D044-A780-9FBF348BA7A7}" presName="rootText" presStyleLbl="node3" presStyleIdx="14" presStyleCnt="29" custScaleX="244700" custScaleY="130863" custLinFactNeighborX="7309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27C62ED-81BB-6948-9ADB-136528A9C30C}" type="pres">
      <dgm:prSet presAssocID="{6D66B551-3642-D044-A780-9FBF348BA7A7}" presName="rootConnector" presStyleLbl="node3" presStyleIdx="14" presStyleCnt="29"/>
      <dgm:spPr/>
      <dgm:t>
        <a:bodyPr/>
        <a:lstStyle/>
        <a:p>
          <a:endParaRPr lang="en-US"/>
        </a:p>
      </dgm:t>
    </dgm:pt>
    <dgm:pt modelId="{D6648A82-B50C-0C4F-8674-CDB8CF2FADF0}" type="pres">
      <dgm:prSet presAssocID="{6D66B551-3642-D044-A780-9FBF348BA7A7}" presName="hierChild4" presStyleCnt="0"/>
      <dgm:spPr/>
      <dgm:t>
        <a:bodyPr/>
        <a:lstStyle/>
        <a:p>
          <a:endParaRPr lang="en-US"/>
        </a:p>
      </dgm:t>
    </dgm:pt>
    <dgm:pt modelId="{7E6045B9-AA4A-5B45-A1DE-6E94D46DD372}" type="pres">
      <dgm:prSet presAssocID="{6D66B551-3642-D044-A780-9FBF348BA7A7}" presName="hierChild5" presStyleCnt="0"/>
      <dgm:spPr/>
      <dgm:t>
        <a:bodyPr/>
        <a:lstStyle/>
        <a:p>
          <a:endParaRPr lang="en-US"/>
        </a:p>
      </dgm:t>
    </dgm:pt>
    <dgm:pt modelId="{8EA449BA-F26F-C94D-8C03-50A830D37426}" type="pres">
      <dgm:prSet presAssocID="{CC49B233-D7B3-B14D-9292-8B15678AEC74}" presName="Name37" presStyleLbl="parChTrans1D3" presStyleIdx="15" presStyleCnt="29"/>
      <dgm:spPr/>
      <dgm:t>
        <a:bodyPr/>
        <a:lstStyle/>
        <a:p>
          <a:endParaRPr lang="en-US"/>
        </a:p>
      </dgm:t>
    </dgm:pt>
    <dgm:pt modelId="{BF006BF8-DD2F-0644-9B1E-4554AB03649C}" type="pres">
      <dgm:prSet presAssocID="{E3C65779-ACA2-C743-A32F-3E2B576DE632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0C65DA86-CAD2-804B-9041-622BA0A38E28}" type="pres">
      <dgm:prSet presAssocID="{E3C65779-ACA2-C743-A32F-3E2B576DE632}" presName="rootComposite" presStyleCnt="0"/>
      <dgm:spPr/>
      <dgm:t>
        <a:bodyPr/>
        <a:lstStyle/>
        <a:p>
          <a:endParaRPr lang="en-US"/>
        </a:p>
      </dgm:t>
    </dgm:pt>
    <dgm:pt modelId="{657FD989-B659-B141-9457-C40246F06782}" type="pres">
      <dgm:prSet presAssocID="{E3C65779-ACA2-C743-A32F-3E2B576DE632}" presName="rootText" presStyleLbl="node3" presStyleIdx="15" presStyleCnt="29" custScaleX="244700" custScaleY="130863" custLinFactNeighborX="7309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7C6B62A-7DFB-0443-BF93-552E3A9E7A9B}" type="pres">
      <dgm:prSet presAssocID="{E3C65779-ACA2-C743-A32F-3E2B576DE632}" presName="rootConnector" presStyleLbl="node3" presStyleIdx="15" presStyleCnt="29"/>
      <dgm:spPr/>
      <dgm:t>
        <a:bodyPr/>
        <a:lstStyle/>
        <a:p>
          <a:endParaRPr lang="en-US"/>
        </a:p>
      </dgm:t>
    </dgm:pt>
    <dgm:pt modelId="{559B38F3-F9D5-3049-9B73-84AEDB681F60}" type="pres">
      <dgm:prSet presAssocID="{E3C65779-ACA2-C743-A32F-3E2B576DE632}" presName="hierChild4" presStyleCnt="0"/>
      <dgm:spPr/>
      <dgm:t>
        <a:bodyPr/>
        <a:lstStyle/>
        <a:p>
          <a:endParaRPr lang="en-US"/>
        </a:p>
      </dgm:t>
    </dgm:pt>
    <dgm:pt modelId="{B9AE5C98-3B71-B940-A230-D20DF08406E3}" type="pres">
      <dgm:prSet presAssocID="{E3C65779-ACA2-C743-A32F-3E2B576DE632}" presName="hierChild5" presStyleCnt="0"/>
      <dgm:spPr/>
      <dgm:t>
        <a:bodyPr/>
        <a:lstStyle/>
        <a:p>
          <a:endParaRPr lang="en-US"/>
        </a:p>
      </dgm:t>
    </dgm:pt>
    <dgm:pt modelId="{0BDB4C4A-9506-B346-8A99-B61704655B67}" type="pres">
      <dgm:prSet presAssocID="{982CEC85-D2D3-974B-B606-0D6C44A6CB8A}" presName="Name37" presStyleLbl="parChTrans1D3" presStyleIdx="16" presStyleCnt="29"/>
      <dgm:spPr/>
      <dgm:t>
        <a:bodyPr/>
        <a:lstStyle/>
        <a:p>
          <a:endParaRPr lang="en-US"/>
        </a:p>
      </dgm:t>
    </dgm:pt>
    <dgm:pt modelId="{7E410698-3472-9942-87DB-5D03954EBC13}" type="pres">
      <dgm:prSet presAssocID="{346BF6CC-0238-804F-AE9B-243EAD8215F7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DFE3A320-CBC4-AA46-86EB-64FA29E889DF}" type="pres">
      <dgm:prSet presAssocID="{346BF6CC-0238-804F-AE9B-243EAD8215F7}" presName="rootComposite" presStyleCnt="0"/>
      <dgm:spPr/>
      <dgm:t>
        <a:bodyPr/>
        <a:lstStyle/>
        <a:p>
          <a:endParaRPr lang="en-US"/>
        </a:p>
      </dgm:t>
    </dgm:pt>
    <dgm:pt modelId="{468264D0-98CE-DF4A-93C5-20DA5CE5D01A}" type="pres">
      <dgm:prSet presAssocID="{346BF6CC-0238-804F-AE9B-243EAD8215F7}" presName="rootText" presStyleLbl="node3" presStyleIdx="16" presStyleCnt="29" custScaleX="244700" custScaleY="130863" custLinFactNeighborX="7309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A7A3A24-013F-5647-A518-67B3765AA1FF}" type="pres">
      <dgm:prSet presAssocID="{346BF6CC-0238-804F-AE9B-243EAD8215F7}" presName="rootConnector" presStyleLbl="node3" presStyleIdx="16" presStyleCnt="29"/>
      <dgm:spPr/>
      <dgm:t>
        <a:bodyPr/>
        <a:lstStyle/>
        <a:p>
          <a:endParaRPr lang="en-US"/>
        </a:p>
      </dgm:t>
    </dgm:pt>
    <dgm:pt modelId="{7554F543-B781-3D47-BB38-0968CB7AE90D}" type="pres">
      <dgm:prSet presAssocID="{346BF6CC-0238-804F-AE9B-243EAD8215F7}" presName="hierChild4" presStyleCnt="0"/>
      <dgm:spPr/>
      <dgm:t>
        <a:bodyPr/>
        <a:lstStyle/>
        <a:p>
          <a:endParaRPr lang="en-US"/>
        </a:p>
      </dgm:t>
    </dgm:pt>
    <dgm:pt modelId="{D5550BFF-C11B-7C4E-A6A2-F1FD0AC6C8B1}" type="pres">
      <dgm:prSet presAssocID="{346BF6CC-0238-804F-AE9B-243EAD8215F7}" presName="hierChild5" presStyleCnt="0"/>
      <dgm:spPr/>
      <dgm:t>
        <a:bodyPr/>
        <a:lstStyle/>
        <a:p>
          <a:endParaRPr lang="en-US"/>
        </a:p>
      </dgm:t>
    </dgm:pt>
    <dgm:pt modelId="{5FA89528-D57F-AC43-8D0E-8BB3BE91E960}" type="pres">
      <dgm:prSet presAssocID="{E8685F31-E018-6141-8FAE-651AA853E49E}" presName="Name37" presStyleLbl="parChTrans1D3" presStyleIdx="17" presStyleCnt="29"/>
      <dgm:spPr/>
      <dgm:t>
        <a:bodyPr/>
        <a:lstStyle/>
        <a:p>
          <a:endParaRPr lang="en-US"/>
        </a:p>
      </dgm:t>
    </dgm:pt>
    <dgm:pt modelId="{497EE166-2ED3-A34E-874E-20841CBDB50C}" type="pres">
      <dgm:prSet presAssocID="{80EBDC3D-03B1-BB4C-B17F-2D884F57F2DC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D4487225-1B81-0E4A-8853-BC285791126C}" type="pres">
      <dgm:prSet presAssocID="{80EBDC3D-03B1-BB4C-B17F-2D884F57F2DC}" presName="rootComposite" presStyleCnt="0"/>
      <dgm:spPr/>
      <dgm:t>
        <a:bodyPr/>
        <a:lstStyle/>
        <a:p>
          <a:endParaRPr lang="en-US"/>
        </a:p>
      </dgm:t>
    </dgm:pt>
    <dgm:pt modelId="{766E3741-E522-9C45-A2B1-53E80CF588B2}" type="pres">
      <dgm:prSet presAssocID="{80EBDC3D-03B1-BB4C-B17F-2D884F57F2DC}" presName="rootText" presStyleLbl="node3" presStyleIdx="17" presStyleCnt="29" custScaleX="244700" custScaleY="130863" custLinFactNeighborX="7309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7E61353-4005-EF49-961A-0D2E3A77A528}" type="pres">
      <dgm:prSet presAssocID="{80EBDC3D-03B1-BB4C-B17F-2D884F57F2DC}" presName="rootConnector" presStyleLbl="node3" presStyleIdx="17" presStyleCnt="29"/>
      <dgm:spPr/>
      <dgm:t>
        <a:bodyPr/>
        <a:lstStyle/>
        <a:p>
          <a:endParaRPr lang="en-US"/>
        </a:p>
      </dgm:t>
    </dgm:pt>
    <dgm:pt modelId="{C827B6FB-7FCB-2541-9DBE-67C02DCF0FEB}" type="pres">
      <dgm:prSet presAssocID="{80EBDC3D-03B1-BB4C-B17F-2D884F57F2DC}" presName="hierChild4" presStyleCnt="0"/>
      <dgm:spPr/>
      <dgm:t>
        <a:bodyPr/>
        <a:lstStyle/>
        <a:p>
          <a:endParaRPr lang="en-US"/>
        </a:p>
      </dgm:t>
    </dgm:pt>
    <dgm:pt modelId="{91F891F0-11D6-D24E-9DFC-3BC0E965B293}" type="pres">
      <dgm:prSet presAssocID="{80EBDC3D-03B1-BB4C-B17F-2D884F57F2DC}" presName="hierChild5" presStyleCnt="0"/>
      <dgm:spPr/>
      <dgm:t>
        <a:bodyPr/>
        <a:lstStyle/>
        <a:p>
          <a:endParaRPr lang="en-US"/>
        </a:p>
      </dgm:t>
    </dgm:pt>
    <dgm:pt modelId="{7F0DF6E9-212D-0949-9B2C-27AB319B6EF6}" type="pres">
      <dgm:prSet presAssocID="{5A2BEE72-4B71-6248-B6C5-B46CB1A79F88}" presName="hierChild5" presStyleCnt="0"/>
      <dgm:spPr/>
      <dgm:t>
        <a:bodyPr/>
        <a:lstStyle/>
        <a:p>
          <a:endParaRPr lang="en-US"/>
        </a:p>
      </dgm:t>
    </dgm:pt>
    <dgm:pt modelId="{8F7E45B0-216F-2F44-BBA5-0DE309FA7578}" type="pres">
      <dgm:prSet presAssocID="{8E0CE8E0-4F78-2E40-B376-C144644D1661}" presName="Name37" presStyleLbl="parChTrans1D2" presStyleIdx="3" presStyleCnt="7"/>
      <dgm:spPr/>
      <dgm:t>
        <a:bodyPr/>
        <a:lstStyle/>
        <a:p>
          <a:endParaRPr lang="en-US"/>
        </a:p>
      </dgm:t>
    </dgm:pt>
    <dgm:pt modelId="{4FB823B1-222D-B145-860D-D909096950B1}" type="pres">
      <dgm:prSet presAssocID="{5E912B62-8BF3-3346-86D8-B3474C5E7B85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9AFCCBE0-0639-C14D-9971-37B90A6DDDAC}" type="pres">
      <dgm:prSet presAssocID="{5E912B62-8BF3-3346-86D8-B3474C5E7B85}" presName="rootComposite" presStyleCnt="0"/>
      <dgm:spPr/>
      <dgm:t>
        <a:bodyPr/>
        <a:lstStyle/>
        <a:p>
          <a:endParaRPr lang="en-US"/>
        </a:p>
      </dgm:t>
    </dgm:pt>
    <dgm:pt modelId="{3F06FC3B-DD96-9346-8D56-861AF144F31B}" type="pres">
      <dgm:prSet presAssocID="{5E912B62-8BF3-3346-86D8-B3474C5E7B85}" presName="rootText" presStyleLbl="node2" presStyleIdx="3" presStyleCnt="7" custScaleX="225230" custScaleY="100000" custLinFactX="14330" custLinFactNeighborX="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D6AE4DD-051A-0748-8797-ABAE6C0FA869}" type="pres">
      <dgm:prSet presAssocID="{5E912B62-8BF3-3346-86D8-B3474C5E7B85}" presName="rootConnector" presStyleLbl="node2" presStyleIdx="3" presStyleCnt="7"/>
      <dgm:spPr/>
      <dgm:t>
        <a:bodyPr/>
        <a:lstStyle/>
        <a:p>
          <a:endParaRPr lang="en-US"/>
        </a:p>
      </dgm:t>
    </dgm:pt>
    <dgm:pt modelId="{60B283E3-BA6D-5D42-9777-9410A149CAB2}" type="pres">
      <dgm:prSet presAssocID="{5E912B62-8BF3-3346-86D8-B3474C5E7B85}" presName="hierChild4" presStyleCnt="0"/>
      <dgm:spPr/>
      <dgm:t>
        <a:bodyPr/>
        <a:lstStyle/>
        <a:p>
          <a:endParaRPr lang="en-US"/>
        </a:p>
      </dgm:t>
    </dgm:pt>
    <dgm:pt modelId="{F1DA6D72-409F-BF48-BA1C-CD5B46994740}" type="pres">
      <dgm:prSet presAssocID="{B92CA702-6E97-1846-8E9A-4ECD46B9DD02}" presName="Name37" presStyleLbl="parChTrans1D3" presStyleIdx="18" presStyleCnt="29"/>
      <dgm:spPr/>
      <dgm:t>
        <a:bodyPr/>
        <a:lstStyle/>
        <a:p>
          <a:endParaRPr lang="en-US"/>
        </a:p>
      </dgm:t>
    </dgm:pt>
    <dgm:pt modelId="{897E2043-C0EB-A249-862F-7CA29F1B2CB8}" type="pres">
      <dgm:prSet presAssocID="{C4B48BE3-F78A-0342-9867-4B546AFBB239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44BFEBEB-84A0-6541-BA83-29F5AB5B3E4C}" type="pres">
      <dgm:prSet presAssocID="{C4B48BE3-F78A-0342-9867-4B546AFBB239}" presName="rootComposite" presStyleCnt="0"/>
      <dgm:spPr/>
      <dgm:t>
        <a:bodyPr/>
        <a:lstStyle/>
        <a:p>
          <a:endParaRPr lang="en-US"/>
        </a:p>
      </dgm:t>
    </dgm:pt>
    <dgm:pt modelId="{C2DFBA30-0AAE-4641-8264-97E49E3558B9}" type="pres">
      <dgm:prSet presAssocID="{C4B48BE3-F78A-0342-9867-4B546AFBB239}" presName="rootText" presStyleLbl="node3" presStyleIdx="18" presStyleCnt="29" custScaleX="176345" custScaleY="176346" custLinFactX="17888" custLinFactNeighborX="100000" custLinFactNeighborY="972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B30738F-2C7E-284C-9E90-C72AECA2D63B}" type="pres">
      <dgm:prSet presAssocID="{C4B48BE3-F78A-0342-9867-4B546AFBB239}" presName="rootConnector" presStyleLbl="node3" presStyleIdx="18" presStyleCnt="29"/>
      <dgm:spPr/>
      <dgm:t>
        <a:bodyPr/>
        <a:lstStyle/>
        <a:p>
          <a:endParaRPr lang="en-US"/>
        </a:p>
      </dgm:t>
    </dgm:pt>
    <dgm:pt modelId="{8769E610-9F2E-5946-A9B7-F9BAA2B3F35E}" type="pres">
      <dgm:prSet presAssocID="{C4B48BE3-F78A-0342-9867-4B546AFBB239}" presName="hierChild4" presStyleCnt="0"/>
      <dgm:spPr/>
      <dgm:t>
        <a:bodyPr/>
        <a:lstStyle/>
        <a:p>
          <a:endParaRPr lang="en-US"/>
        </a:p>
      </dgm:t>
    </dgm:pt>
    <dgm:pt modelId="{A807F7BD-5A63-D84B-9CF0-1726056BABBE}" type="pres">
      <dgm:prSet presAssocID="{C4B48BE3-F78A-0342-9867-4B546AFBB239}" presName="hierChild5" presStyleCnt="0"/>
      <dgm:spPr/>
      <dgm:t>
        <a:bodyPr/>
        <a:lstStyle/>
        <a:p>
          <a:endParaRPr lang="en-US"/>
        </a:p>
      </dgm:t>
    </dgm:pt>
    <dgm:pt modelId="{4178C5C1-99EF-EB4D-AA3B-BF0E78B1A534}" type="pres">
      <dgm:prSet presAssocID="{DE7C5126-1FAA-7A42-8B4E-BE5D87CC20EB}" presName="Name37" presStyleLbl="parChTrans1D3" presStyleIdx="19" presStyleCnt="29"/>
      <dgm:spPr/>
      <dgm:t>
        <a:bodyPr/>
        <a:lstStyle/>
        <a:p>
          <a:endParaRPr lang="en-US"/>
        </a:p>
      </dgm:t>
    </dgm:pt>
    <dgm:pt modelId="{15B7FB60-0F80-C24C-A7AC-D6CA9811903A}" type="pres">
      <dgm:prSet presAssocID="{238F02F3-D986-CA4E-B45B-21344A6DD412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E49F3944-B564-5F4F-85D1-AE4C492F7C93}" type="pres">
      <dgm:prSet presAssocID="{238F02F3-D986-CA4E-B45B-21344A6DD412}" presName="rootComposite" presStyleCnt="0"/>
      <dgm:spPr/>
      <dgm:t>
        <a:bodyPr/>
        <a:lstStyle/>
        <a:p>
          <a:endParaRPr lang="en-US"/>
        </a:p>
      </dgm:t>
    </dgm:pt>
    <dgm:pt modelId="{B1DF953A-4274-E74E-AE20-8D432CC38A62}" type="pres">
      <dgm:prSet presAssocID="{238F02F3-D986-CA4E-B45B-21344A6DD412}" presName="rootText" presStyleLbl="node3" presStyleIdx="19" presStyleCnt="29" custScaleX="176345" custScaleY="176346" custLinFactX="17888" custLinFactNeighborX="100000" custLinFactNeighborY="972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A279AD2-5743-D44E-9582-09118E2CD919}" type="pres">
      <dgm:prSet presAssocID="{238F02F3-D986-CA4E-B45B-21344A6DD412}" presName="rootConnector" presStyleLbl="node3" presStyleIdx="19" presStyleCnt="29"/>
      <dgm:spPr/>
      <dgm:t>
        <a:bodyPr/>
        <a:lstStyle/>
        <a:p>
          <a:endParaRPr lang="en-US"/>
        </a:p>
      </dgm:t>
    </dgm:pt>
    <dgm:pt modelId="{E45A617C-935A-554E-96B5-C6B393FDE0BA}" type="pres">
      <dgm:prSet presAssocID="{238F02F3-D986-CA4E-B45B-21344A6DD412}" presName="hierChild4" presStyleCnt="0"/>
      <dgm:spPr/>
      <dgm:t>
        <a:bodyPr/>
        <a:lstStyle/>
        <a:p>
          <a:endParaRPr lang="en-US"/>
        </a:p>
      </dgm:t>
    </dgm:pt>
    <dgm:pt modelId="{7F38CFDA-33AC-6745-AB51-BB8003EBE79F}" type="pres">
      <dgm:prSet presAssocID="{238F02F3-D986-CA4E-B45B-21344A6DD412}" presName="hierChild5" presStyleCnt="0"/>
      <dgm:spPr/>
      <dgm:t>
        <a:bodyPr/>
        <a:lstStyle/>
        <a:p>
          <a:endParaRPr lang="en-US"/>
        </a:p>
      </dgm:t>
    </dgm:pt>
    <dgm:pt modelId="{6D5DB92E-0A93-5D46-9E1B-47DFA388E96E}" type="pres">
      <dgm:prSet presAssocID="{5E912B62-8BF3-3346-86D8-B3474C5E7B85}" presName="hierChild5" presStyleCnt="0"/>
      <dgm:spPr/>
      <dgm:t>
        <a:bodyPr/>
        <a:lstStyle/>
        <a:p>
          <a:endParaRPr lang="en-US"/>
        </a:p>
      </dgm:t>
    </dgm:pt>
    <dgm:pt modelId="{64039AC4-7066-9448-8854-7212D7FF17B8}" type="pres">
      <dgm:prSet presAssocID="{24DA2967-43C6-7A4A-9162-AB8C1440510C}" presName="Name37" presStyleLbl="parChTrans1D2" presStyleIdx="4" presStyleCnt="7"/>
      <dgm:spPr/>
      <dgm:t>
        <a:bodyPr/>
        <a:lstStyle/>
        <a:p>
          <a:endParaRPr lang="en-US"/>
        </a:p>
      </dgm:t>
    </dgm:pt>
    <dgm:pt modelId="{31674249-224C-F846-9D8C-CCA703D426CB}" type="pres">
      <dgm:prSet presAssocID="{432F54B0-FE49-764D-AB63-D98A89946C56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25C2F292-A2A0-AD42-AA8A-AFE1F53D4A86}" type="pres">
      <dgm:prSet presAssocID="{432F54B0-FE49-764D-AB63-D98A89946C56}" presName="rootComposite" presStyleCnt="0"/>
      <dgm:spPr/>
      <dgm:t>
        <a:bodyPr/>
        <a:lstStyle/>
        <a:p>
          <a:endParaRPr lang="en-US"/>
        </a:p>
      </dgm:t>
    </dgm:pt>
    <dgm:pt modelId="{AAA459EB-09E1-7046-9802-1DBA0B4625E1}" type="pres">
      <dgm:prSet presAssocID="{432F54B0-FE49-764D-AB63-D98A89946C56}" presName="rootText" presStyleLbl="node2" presStyleIdx="4" presStyleCnt="7" custScaleX="259896" custScaleY="107489" custLinFactY="300000" custLinFactNeighborX="-81160" custLinFactNeighborY="39332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3E743B8-53FC-3846-9178-CFDE2362A540}" type="pres">
      <dgm:prSet presAssocID="{432F54B0-FE49-764D-AB63-D98A89946C56}" presName="rootConnector" presStyleLbl="node2" presStyleIdx="4" presStyleCnt="7"/>
      <dgm:spPr/>
      <dgm:t>
        <a:bodyPr/>
        <a:lstStyle/>
        <a:p>
          <a:endParaRPr lang="en-US"/>
        </a:p>
      </dgm:t>
    </dgm:pt>
    <dgm:pt modelId="{3BEC5485-FA64-5141-AE7C-E741D0A01C98}" type="pres">
      <dgm:prSet presAssocID="{432F54B0-FE49-764D-AB63-D98A89946C56}" presName="hierChild4" presStyleCnt="0"/>
      <dgm:spPr/>
      <dgm:t>
        <a:bodyPr/>
        <a:lstStyle/>
        <a:p>
          <a:endParaRPr lang="en-US"/>
        </a:p>
      </dgm:t>
    </dgm:pt>
    <dgm:pt modelId="{AE47F65F-3F4E-A740-8499-734C670F5DD2}" type="pres">
      <dgm:prSet presAssocID="{432F54B0-FE49-764D-AB63-D98A89946C56}" presName="hierChild5" presStyleCnt="0"/>
      <dgm:spPr/>
      <dgm:t>
        <a:bodyPr/>
        <a:lstStyle/>
        <a:p>
          <a:endParaRPr lang="en-US"/>
        </a:p>
      </dgm:t>
    </dgm:pt>
    <dgm:pt modelId="{094651E0-E61B-404D-89DB-96369AC5F780}" type="pres">
      <dgm:prSet presAssocID="{16175747-762E-8049-AE32-367D435E07C0}" presName="Name37" presStyleLbl="parChTrans1D2" presStyleIdx="5" presStyleCnt="7"/>
      <dgm:spPr/>
      <dgm:t>
        <a:bodyPr/>
        <a:lstStyle/>
        <a:p>
          <a:endParaRPr lang="en-US"/>
        </a:p>
      </dgm:t>
    </dgm:pt>
    <dgm:pt modelId="{9B4B4E39-0920-884F-9F57-EDA83A2E9B6D}" type="pres">
      <dgm:prSet presAssocID="{8BAE7CEB-2E74-9940-85AC-F87D5D67DF93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BC22A989-F8D4-7842-936D-614118344D9D}" type="pres">
      <dgm:prSet presAssocID="{8BAE7CEB-2E74-9940-85AC-F87D5D67DF93}" presName="rootComposite" presStyleCnt="0"/>
      <dgm:spPr/>
      <dgm:t>
        <a:bodyPr/>
        <a:lstStyle/>
        <a:p>
          <a:endParaRPr lang="en-US"/>
        </a:p>
      </dgm:t>
    </dgm:pt>
    <dgm:pt modelId="{07AAAFA2-04C5-A744-BD00-F50B4E00E09F}" type="pres">
      <dgm:prSet presAssocID="{8BAE7CEB-2E74-9940-85AC-F87D5D67DF93}" presName="rootText" presStyleLbl="node2" presStyleIdx="5" presStyleCnt="7" custScaleX="319320" custScaleY="85459" custLinFactNeighborX="-83010" custLinFactNeighborY="4838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6208170-D593-FA46-B710-5A4B7FE249E5}" type="pres">
      <dgm:prSet presAssocID="{8BAE7CEB-2E74-9940-85AC-F87D5D67DF93}" presName="rootConnector" presStyleLbl="node2" presStyleIdx="5" presStyleCnt="7"/>
      <dgm:spPr/>
      <dgm:t>
        <a:bodyPr/>
        <a:lstStyle/>
        <a:p>
          <a:endParaRPr lang="en-US"/>
        </a:p>
      </dgm:t>
    </dgm:pt>
    <dgm:pt modelId="{5D318520-1753-4D40-86A0-9510B1F6F50B}" type="pres">
      <dgm:prSet presAssocID="{8BAE7CEB-2E74-9940-85AC-F87D5D67DF93}" presName="hierChild4" presStyleCnt="0"/>
      <dgm:spPr/>
      <dgm:t>
        <a:bodyPr/>
        <a:lstStyle/>
        <a:p>
          <a:endParaRPr lang="en-US"/>
        </a:p>
      </dgm:t>
    </dgm:pt>
    <dgm:pt modelId="{3D5E9DD1-DEDA-4240-80D9-B652B306BFAD}" type="pres">
      <dgm:prSet presAssocID="{0528FF79-C46D-3443-A49C-357962B1984D}" presName="Name37" presStyleLbl="parChTrans1D3" presStyleIdx="20" presStyleCnt="29"/>
      <dgm:spPr/>
      <dgm:t>
        <a:bodyPr/>
        <a:lstStyle/>
        <a:p>
          <a:endParaRPr lang="en-US"/>
        </a:p>
      </dgm:t>
    </dgm:pt>
    <dgm:pt modelId="{01B05C5F-E235-AB49-AC7E-652C899E1536}" type="pres">
      <dgm:prSet presAssocID="{120B886F-E077-0B40-89A9-256A6FC7AC16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FC0EC2A0-1C18-0844-9AE3-07B666A7B7D7}" type="pres">
      <dgm:prSet presAssocID="{120B886F-E077-0B40-89A9-256A6FC7AC16}" presName="rootComposite" presStyleCnt="0"/>
      <dgm:spPr/>
      <dgm:t>
        <a:bodyPr/>
        <a:lstStyle/>
        <a:p>
          <a:endParaRPr lang="en-US"/>
        </a:p>
      </dgm:t>
    </dgm:pt>
    <dgm:pt modelId="{EA5A3A87-19A7-A04A-B57F-98A64490F09D}" type="pres">
      <dgm:prSet presAssocID="{120B886F-E077-0B40-89A9-256A6FC7AC16}" presName="rootText" presStyleLbl="node3" presStyleIdx="20" presStyleCnt="29" custScaleX="223026" custScaleY="209134" custLinFactNeighborX="3869" custLinFactNeighborY="7309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6688560-D716-804A-ADAB-3E2064379C2D}" type="pres">
      <dgm:prSet presAssocID="{120B886F-E077-0B40-89A9-256A6FC7AC16}" presName="rootConnector" presStyleLbl="node3" presStyleIdx="20" presStyleCnt="29"/>
      <dgm:spPr/>
      <dgm:t>
        <a:bodyPr/>
        <a:lstStyle/>
        <a:p>
          <a:endParaRPr lang="en-US"/>
        </a:p>
      </dgm:t>
    </dgm:pt>
    <dgm:pt modelId="{B193B306-7C90-544A-A0DB-30D4F334081E}" type="pres">
      <dgm:prSet presAssocID="{120B886F-E077-0B40-89A9-256A6FC7AC16}" presName="hierChild4" presStyleCnt="0"/>
      <dgm:spPr/>
      <dgm:t>
        <a:bodyPr/>
        <a:lstStyle/>
        <a:p>
          <a:endParaRPr lang="en-US"/>
        </a:p>
      </dgm:t>
    </dgm:pt>
    <dgm:pt modelId="{1FBFBC2C-19CC-994E-A1C2-EFEC642BEB08}" type="pres">
      <dgm:prSet presAssocID="{120B886F-E077-0B40-89A9-256A6FC7AC16}" presName="hierChild5" presStyleCnt="0"/>
      <dgm:spPr/>
      <dgm:t>
        <a:bodyPr/>
        <a:lstStyle/>
        <a:p>
          <a:endParaRPr lang="en-US"/>
        </a:p>
      </dgm:t>
    </dgm:pt>
    <dgm:pt modelId="{7FA6C644-F1A4-4E4B-B13D-FE2F9F072C4A}" type="pres">
      <dgm:prSet presAssocID="{13EB8F3C-9E91-2345-9978-DDAD4E29E414}" presName="Name37" presStyleLbl="parChTrans1D3" presStyleIdx="21" presStyleCnt="29"/>
      <dgm:spPr/>
      <dgm:t>
        <a:bodyPr/>
        <a:lstStyle/>
        <a:p>
          <a:endParaRPr lang="en-US"/>
        </a:p>
      </dgm:t>
    </dgm:pt>
    <dgm:pt modelId="{FA89D20D-A8C3-544F-AAEA-0A767686DF87}" type="pres">
      <dgm:prSet presAssocID="{FDF3EB8B-BE8B-7246-959B-9D8C735D87CC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EB0F92D6-32FD-0845-9184-B846BB0BC013}" type="pres">
      <dgm:prSet presAssocID="{FDF3EB8B-BE8B-7246-959B-9D8C735D87CC}" presName="rootComposite" presStyleCnt="0"/>
      <dgm:spPr/>
      <dgm:t>
        <a:bodyPr/>
        <a:lstStyle/>
        <a:p>
          <a:endParaRPr lang="en-US"/>
        </a:p>
      </dgm:t>
    </dgm:pt>
    <dgm:pt modelId="{A37409F8-1C6E-8B45-9AB4-3F3150BCECAE}" type="pres">
      <dgm:prSet presAssocID="{FDF3EB8B-BE8B-7246-959B-9D8C735D87CC}" presName="rootText" presStyleLbl="node3" presStyleIdx="21" presStyleCnt="29" custScaleX="223026" custScaleY="209134" custLinFactNeighborX="3869" custLinFactNeighborY="7309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EDFD36F-61A6-514A-8FCA-C8A1844C8EAC}" type="pres">
      <dgm:prSet presAssocID="{FDF3EB8B-BE8B-7246-959B-9D8C735D87CC}" presName="rootConnector" presStyleLbl="node3" presStyleIdx="21" presStyleCnt="29"/>
      <dgm:spPr/>
      <dgm:t>
        <a:bodyPr/>
        <a:lstStyle/>
        <a:p>
          <a:endParaRPr lang="en-US"/>
        </a:p>
      </dgm:t>
    </dgm:pt>
    <dgm:pt modelId="{9A20FBD0-D47A-2C4F-99DA-E3FF015D6E9C}" type="pres">
      <dgm:prSet presAssocID="{FDF3EB8B-BE8B-7246-959B-9D8C735D87CC}" presName="hierChild4" presStyleCnt="0"/>
      <dgm:spPr/>
      <dgm:t>
        <a:bodyPr/>
        <a:lstStyle/>
        <a:p>
          <a:endParaRPr lang="en-US"/>
        </a:p>
      </dgm:t>
    </dgm:pt>
    <dgm:pt modelId="{275052F2-8C7E-D840-BAB2-BA547C1A450A}" type="pres">
      <dgm:prSet presAssocID="{FDF3EB8B-BE8B-7246-959B-9D8C735D87CC}" presName="hierChild5" presStyleCnt="0"/>
      <dgm:spPr/>
      <dgm:t>
        <a:bodyPr/>
        <a:lstStyle/>
        <a:p>
          <a:endParaRPr lang="en-US"/>
        </a:p>
      </dgm:t>
    </dgm:pt>
    <dgm:pt modelId="{037F1C1A-0E84-3446-945E-28855C24297F}" type="pres">
      <dgm:prSet presAssocID="{660C9988-F32F-3F4C-A682-FD2910C8AA0F}" presName="Name37" presStyleLbl="parChTrans1D3" presStyleIdx="22" presStyleCnt="29"/>
      <dgm:spPr/>
      <dgm:t>
        <a:bodyPr/>
        <a:lstStyle/>
        <a:p>
          <a:endParaRPr lang="en-US"/>
        </a:p>
      </dgm:t>
    </dgm:pt>
    <dgm:pt modelId="{A9EBB8C7-DE8B-1040-9673-7D8DCEFAB50D}" type="pres">
      <dgm:prSet presAssocID="{85E3C922-459E-0E49-BE9F-B1F2C758510C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8EB21C59-B295-914F-9BBB-C237D044A93E}" type="pres">
      <dgm:prSet presAssocID="{85E3C922-459E-0E49-BE9F-B1F2C758510C}" presName="rootComposite" presStyleCnt="0"/>
      <dgm:spPr/>
      <dgm:t>
        <a:bodyPr/>
        <a:lstStyle/>
        <a:p>
          <a:endParaRPr lang="en-US"/>
        </a:p>
      </dgm:t>
    </dgm:pt>
    <dgm:pt modelId="{FB5B6D8D-98C3-5146-9D91-AAF12A0F8F27}" type="pres">
      <dgm:prSet presAssocID="{85E3C922-459E-0E49-BE9F-B1F2C758510C}" presName="rootText" presStyleLbl="node3" presStyleIdx="22" presStyleCnt="29" custScaleX="223026" custScaleY="209134" custLinFactNeighborX="3869" custLinFactNeighborY="7309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2617F57-D164-2B4B-B5F4-9CE0C026996D}" type="pres">
      <dgm:prSet presAssocID="{85E3C922-459E-0E49-BE9F-B1F2C758510C}" presName="rootConnector" presStyleLbl="node3" presStyleIdx="22" presStyleCnt="29"/>
      <dgm:spPr/>
      <dgm:t>
        <a:bodyPr/>
        <a:lstStyle/>
        <a:p>
          <a:endParaRPr lang="en-US"/>
        </a:p>
      </dgm:t>
    </dgm:pt>
    <dgm:pt modelId="{2371BE32-0C78-E543-B6E8-A59F7D9199A1}" type="pres">
      <dgm:prSet presAssocID="{85E3C922-459E-0E49-BE9F-B1F2C758510C}" presName="hierChild4" presStyleCnt="0"/>
      <dgm:spPr/>
      <dgm:t>
        <a:bodyPr/>
        <a:lstStyle/>
        <a:p>
          <a:endParaRPr lang="en-US"/>
        </a:p>
      </dgm:t>
    </dgm:pt>
    <dgm:pt modelId="{CE91944F-5323-D94B-9FA6-B717F35CF60A}" type="pres">
      <dgm:prSet presAssocID="{85E3C922-459E-0E49-BE9F-B1F2C758510C}" presName="hierChild5" presStyleCnt="0"/>
      <dgm:spPr/>
      <dgm:t>
        <a:bodyPr/>
        <a:lstStyle/>
        <a:p>
          <a:endParaRPr lang="en-US"/>
        </a:p>
      </dgm:t>
    </dgm:pt>
    <dgm:pt modelId="{D54E2B38-B2B5-C64F-9DDB-C38000809F47}" type="pres">
      <dgm:prSet presAssocID="{C7EF2FF5-F8C7-264F-91E6-15CBF9578D73}" presName="Name37" presStyleLbl="parChTrans1D3" presStyleIdx="23" presStyleCnt="29"/>
      <dgm:spPr/>
      <dgm:t>
        <a:bodyPr/>
        <a:lstStyle/>
        <a:p>
          <a:endParaRPr lang="en-US"/>
        </a:p>
      </dgm:t>
    </dgm:pt>
    <dgm:pt modelId="{C35987E6-6DCF-6A49-AFD2-7E0E68BE6490}" type="pres">
      <dgm:prSet presAssocID="{300D0B9F-20F6-E742-A782-609236182262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241BF975-0F22-354A-BEA9-578AB881051D}" type="pres">
      <dgm:prSet presAssocID="{300D0B9F-20F6-E742-A782-609236182262}" presName="rootComposite" presStyleCnt="0"/>
      <dgm:spPr/>
      <dgm:t>
        <a:bodyPr/>
        <a:lstStyle/>
        <a:p>
          <a:endParaRPr lang="en-US"/>
        </a:p>
      </dgm:t>
    </dgm:pt>
    <dgm:pt modelId="{6DFEDF91-AEB0-904F-86B1-657BF19D994C}" type="pres">
      <dgm:prSet presAssocID="{300D0B9F-20F6-E742-A782-609236182262}" presName="rootText" presStyleLbl="node3" presStyleIdx="23" presStyleCnt="29" custScaleX="223026" custScaleY="209134" custLinFactNeighborX="3869" custLinFactNeighborY="7309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72D6A27-FB62-FA41-A53C-D0FEAA558733}" type="pres">
      <dgm:prSet presAssocID="{300D0B9F-20F6-E742-A782-609236182262}" presName="rootConnector" presStyleLbl="node3" presStyleIdx="23" presStyleCnt="29"/>
      <dgm:spPr/>
      <dgm:t>
        <a:bodyPr/>
        <a:lstStyle/>
        <a:p>
          <a:endParaRPr lang="en-US"/>
        </a:p>
      </dgm:t>
    </dgm:pt>
    <dgm:pt modelId="{4EBEFC43-AAE8-344D-B99A-9462168A76E9}" type="pres">
      <dgm:prSet presAssocID="{300D0B9F-20F6-E742-A782-609236182262}" presName="hierChild4" presStyleCnt="0"/>
      <dgm:spPr/>
      <dgm:t>
        <a:bodyPr/>
        <a:lstStyle/>
        <a:p>
          <a:endParaRPr lang="en-US"/>
        </a:p>
      </dgm:t>
    </dgm:pt>
    <dgm:pt modelId="{FDDAA6A5-0507-C144-A60C-636571F6D3CE}" type="pres">
      <dgm:prSet presAssocID="{300D0B9F-20F6-E742-A782-609236182262}" presName="hierChild5" presStyleCnt="0"/>
      <dgm:spPr/>
      <dgm:t>
        <a:bodyPr/>
        <a:lstStyle/>
        <a:p>
          <a:endParaRPr lang="en-US"/>
        </a:p>
      </dgm:t>
    </dgm:pt>
    <dgm:pt modelId="{B0ACEA62-623C-9F4F-8D64-331873FB12C5}" type="pres">
      <dgm:prSet presAssocID="{84A15511-35FD-834A-B2CB-E42C232711A9}" presName="Name37" presStyleLbl="parChTrans1D3" presStyleIdx="24" presStyleCnt="29"/>
      <dgm:spPr/>
      <dgm:t>
        <a:bodyPr/>
        <a:lstStyle/>
        <a:p>
          <a:endParaRPr lang="en-US"/>
        </a:p>
      </dgm:t>
    </dgm:pt>
    <dgm:pt modelId="{1D8748AE-8715-AF41-8BFB-82808049C4C8}" type="pres">
      <dgm:prSet presAssocID="{6DB51471-7933-D243-A8A9-DBCC98B898D4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A3AF3D44-60A9-7E45-B5B0-72C15520EDA5}" type="pres">
      <dgm:prSet presAssocID="{6DB51471-7933-D243-A8A9-DBCC98B898D4}" presName="rootComposite" presStyleCnt="0"/>
      <dgm:spPr/>
      <dgm:t>
        <a:bodyPr/>
        <a:lstStyle/>
        <a:p>
          <a:endParaRPr lang="en-US"/>
        </a:p>
      </dgm:t>
    </dgm:pt>
    <dgm:pt modelId="{E37BC16C-D254-DD43-873A-FF7E5B78A833}" type="pres">
      <dgm:prSet presAssocID="{6DB51471-7933-D243-A8A9-DBCC98B898D4}" presName="rootText" presStyleLbl="node3" presStyleIdx="24" presStyleCnt="29" custScaleX="223026" custScaleY="209134" custLinFactNeighborX="3869" custLinFactNeighborY="7309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7CB43EE-EB38-CB4A-BCF0-73F4CA8A67C2}" type="pres">
      <dgm:prSet presAssocID="{6DB51471-7933-D243-A8A9-DBCC98B898D4}" presName="rootConnector" presStyleLbl="node3" presStyleIdx="24" presStyleCnt="29"/>
      <dgm:spPr/>
      <dgm:t>
        <a:bodyPr/>
        <a:lstStyle/>
        <a:p>
          <a:endParaRPr lang="en-US"/>
        </a:p>
      </dgm:t>
    </dgm:pt>
    <dgm:pt modelId="{758EB941-D22C-C445-AD5A-43165EB07D89}" type="pres">
      <dgm:prSet presAssocID="{6DB51471-7933-D243-A8A9-DBCC98B898D4}" presName="hierChild4" presStyleCnt="0"/>
      <dgm:spPr/>
      <dgm:t>
        <a:bodyPr/>
        <a:lstStyle/>
        <a:p>
          <a:endParaRPr lang="en-US"/>
        </a:p>
      </dgm:t>
    </dgm:pt>
    <dgm:pt modelId="{0E72C835-1081-C740-ADA3-2EC96754C7C3}" type="pres">
      <dgm:prSet presAssocID="{6DB51471-7933-D243-A8A9-DBCC98B898D4}" presName="hierChild5" presStyleCnt="0"/>
      <dgm:spPr/>
      <dgm:t>
        <a:bodyPr/>
        <a:lstStyle/>
        <a:p>
          <a:endParaRPr lang="en-US"/>
        </a:p>
      </dgm:t>
    </dgm:pt>
    <dgm:pt modelId="{7321F219-4024-8D4E-80D3-7E514B10087B}" type="pres">
      <dgm:prSet presAssocID="{AFDAD4A6-F9DF-A246-B5AA-BCC9DDF444A3}" presName="Name37" presStyleLbl="parChTrans1D3" presStyleIdx="25" presStyleCnt="29"/>
      <dgm:spPr/>
      <dgm:t>
        <a:bodyPr/>
        <a:lstStyle/>
        <a:p>
          <a:endParaRPr lang="en-US"/>
        </a:p>
      </dgm:t>
    </dgm:pt>
    <dgm:pt modelId="{B777259B-3030-0441-AD93-B489BF547CE1}" type="pres">
      <dgm:prSet presAssocID="{02878E4D-856D-1740-90B1-975E663592A4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5175A892-7D2F-3B46-84F7-E2F7457AAEDF}" type="pres">
      <dgm:prSet presAssocID="{02878E4D-856D-1740-90B1-975E663592A4}" presName="rootComposite" presStyleCnt="0"/>
      <dgm:spPr/>
      <dgm:t>
        <a:bodyPr/>
        <a:lstStyle/>
        <a:p>
          <a:endParaRPr lang="en-US"/>
        </a:p>
      </dgm:t>
    </dgm:pt>
    <dgm:pt modelId="{35F381BF-1223-5843-BCF4-EA5EAB9D1DF2}" type="pres">
      <dgm:prSet presAssocID="{02878E4D-856D-1740-90B1-975E663592A4}" presName="rootText" presStyleLbl="node3" presStyleIdx="25" presStyleCnt="29" custScaleX="223026" custScaleY="209134" custLinFactNeighborX="3869" custLinFactNeighborY="7309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B5564DE-2B66-BE4C-BE4B-B715F9231283}" type="pres">
      <dgm:prSet presAssocID="{02878E4D-856D-1740-90B1-975E663592A4}" presName="rootConnector" presStyleLbl="node3" presStyleIdx="25" presStyleCnt="29"/>
      <dgm:spPr/>
      <dgm:t>
        <a:bodyPr/>
        <a:lstStyle/>
        <a:p>
          <a:endParaRPr lang="en-US"/>
        </a:p>
      </dgm:t>
    </dgm:pt>
    <dgm:pt modelId="{2E4E11E0-0B61-B34B-A30E-409529CB9586}" type="pres">
      <dgm:prSet presAssocID="{02878E4D-856D-1740-90B1-975E663592A4}" presName="hierChild4" presStyleCnt="0"/>
      <dgm:spPr/>
      <dgm:t>
        <a:bodyPr/>
        <a:lstStyle/>
        <a:p>
          <a:endParaRPr lang="en-US"/>
        </a:p>
      </dgm:t>
    </dgm:pt>
    <dgm:pt modelId="{C102D5C0-068D-314B-A71E-9C762177EAA5}" type="pres">
      <dgm:prSet presAssocID="{02878E4D-856D-1740-90B1-975E663592A4}" presName="hierChild5" presStyleCnt="0"/>
      <dgm:spPr/>
      <dgm:t>
        <a:bodyPr/>
        <a:lstStyle/>
        <a:p>
          <a:endParaRPr lang="en-US"/>
        </a:p>
      </dgm:t>
    </dgm:pt>
    <dgm:pt modelId="{382CE4F3-224A-3245-96F4-E6B156A3B1BE}" type="pres">
      <dgm:prSet presAssocID="{8BAE7CEB-2E74-9940-85AC-F87D5D67DF93}" presName="hierChild5" presStyleCnt="0"/>
      <dgm:spPr/>
      <dgm:t>
        <a:bodyPr/>
        <a:lstStyle/>
        <a:p>
          <a:endParaRPr lang="en-US"/>
        </a:p>
      </dgm:t>
    </dgm:pt>
    <dgm:pt modelId="{6288D6E8-CBF9-8845-824F-5C6F3211AFEF}" type="pres">
      <dgm:prSet presAssocID="{51BA9FEF-837E-E54A-8647-D3F40E606B52}" presName="Name37" presStyleLbl="parChTrans1D2" presStyleIdx="6" presStyleCnt="7"/>
      <dgm:spPr/>
      <dgm:t>
        <a:bodyPr/>
        <a:lstStyle/>
        <a:p>
          <a:endParaRPr lang="en-US"/>
        </a:p>
      </dgm:t>
    </dgm:pt>
    <dgm:pt modelId="{4A40AF4D-A541-C345-846C-4FB0199FCDDA}" type="pres">
      <dgm:prSet presAssocID="{EDFDE7FA-713B-B445-8A6B-38D2E7B95F44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E19CE171-8D1F-704E-850A-656ADF4553F8}" type="pres">
      <dgm:prSet presAssocID="{EDFDE7FA-713B-B445-8A6B-38D2E7B95F44}" presName="rootComposite" presStyleCnt="0"/>
      <dgm:spPr/>
      <dgm:t>
        <a:bodyPr/>
        <a:lstStyle/>
        <a:p>
          <a:endParaRPr lang="en-US"/>
        </a:p>
      </dgm:t>
    </dgm:pt>
    <dgm:pt modelId="{2AE1E25D-9A22-C742-AE2B-6B9A0C244004}" type="pres">
      <dgm:prSet presAssocID="{EDFDE7FA-713B-B445-8A6B-38D2E7B95F44}" presName="rootText" presStyleLbl="node2" presStyleIdx="6" presStyleCnt="7" custScaleX="226784" custScaleY="90289" custLinFactNeighborX="-35077" custLinFactNeighborY="1303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7199441-5DCE-CD46-B7D6-3F23F4AD6E0C}" type="pres">
      <dgm:prSet presAssocID="{EDFDE7FA-713B-B445-8A6B-38D2E7B95F44}" presName="rootConnector" presStyleLbl="node2" presStyleIdx="6" presStyleCnt="7"/>
      <dgm:spPr/>
      <dgm:t>
        <a:bodyPr/>
        <a:lstStyle/>
        <a:p>
          <a:endParaRPr lang="en-US"/>
        </a:p>
      </dgm:t>
    </dgm:pt>
    <dgm:pt modelId="{B810ABCA-5E52-F441-BCAF-412A7F111D1F}" type="pres">
      <dgm:prSet presAssocID="{EDFDE7FA-713B-B445-8A6B-38D2E7B95F44}" presName="hierChild4" presStyleCnt="0"/>
      <dgm:spPr/>
      <dgm:t>
        <a:bodyPr/>
        <a:lstStyle/>
        <a:p>
          <a:endParaRPr lang="en-US"/>
        </a:p>
      </dgm:t>
    </dgm:pt>
    <dgm:pt modelId="{0E84125F-A620-7543-96F9-FDF35318B3C5}" type="pres">
      <dgm:prSet presAssocID="{AC69FFF5-4F27-9940-B5A9-BF26A1C92A39}" presName="Name37" presStyleLbl="parChTrans1D3" presStyleIdx="26" presStyleCnt="29"/>
      <dgm:spPr/>
      <dgm:t>
        <a:bodyPr/>
        <a:lstStyle/>
        <a:p>
          <a:endParaRPr lang="en-US"/>
        </a:p>
      </dgm:t>
    </dgm:pt>
    <dgm:pt modelId="{219E37A1-6DBA-5549-B3A1-F82305ED5848}" type="pres">
      <dgm:prSet presAssocID="{E030C370-12C3-644D-8ABC-D1A123B47902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6D5C238C-074C-6844-8991-B91ABD580AC9}" type="pres">
      <dgm:prSet presAssocID="{E030C370-12C3-644D-8ABC-D1A123B47902}" presName="rootComposite" presStyleCnt="0"/>
      <dgm:spPr/>
      <dgm:t>
        <a:bodyPr/>
        <a:lstStyle/>
        <a:p>
          <a:endParaRPr lang="en-US"/>
        </a:p>
      </dgm:t>
    </dgm:pt>
    <dgm:pt modelId="{23ECB9CF-DD1B-EC48-B16D-4F546DFE6C33}" type="pres">
      <dgm:prSet presAssocID="{E030C370-12C3-644D-8ABC-D1A123B47902}" presName="rootText" presStyleLbl="node3" presStyleIdx="26" presStyleCnt="29" custScaleX="235701" custScaleY="126471" custLinFactNeighborX="-49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1C45453-EAB2-DA4C-9208-563DF3F254D4}" type="pres">
      <dgm:prSet presAssocID="{E030C370-12C3-644D-8ABC-D1A123B47902}" presName="rootConnector" presStyleLbl="node3" presStyleIdx="26" presStyleCnt="29"/>
      <dgm:spPr/>
      <dgm:t>
        <a:bodyPr/>
        <a:lstStyle/>
        <a:p>
          <a:endParaRPr lang="en-US"/>
        </a:p>
      </dgm:t>
    </dgm:pt>
    <dgm:pt modelId="{22DD3F54-9A5C-5A42-944C-710D15C984F9}" type="pres">
      <dgm:prSet presAssocID="{E030C370-12C3-644D-8ABC-D1A123B47902}" presName="hierChild4" presStyleCnt="0"/>
      <dgm:spPr/>
      <dgm:t>
        <a:bodyPr/>
        <a:lstStyle/>
        <a:p>
          <a:endParaRPr lang="en-US"/>
        </a:p>
      </dgm:t>
    </dgm:pt>
    <dgm:pt modelId="{F3D4D8E4-C08D-024C-B29E-EE5CDE25C906}" type="pres">
      <dgm:prSet presAssocID="{E030C370-12C3-644D-8ABC-D1A123B47902}" presName="hierChild5" presStyleCnt="0"/>
      <dgm:spPr/>
      <dgm:t>
        <a:bodyPr/>
        <a:lstStyle/>
        <a:p>
          <a:endParaRPr lang="en-US"/>
        </a:p>
      </dgm:t>
    </dgm:pt>
    <dgm:pt modelId="{11C14A3F-2BF8-AB43-9030-8C8C73BB5309}" type="pres">
      <dgm:prSet presAssocID="{172C6C32-2FAE-7944-8392-71B8490E5955}" presName="Name37" presStyleLbl="parChTrans1D3" presStyleIdx="27" presStyleCnt="29"/>
      <dgm:spPr/>
      <dgm:t>
        <a:bodyPr/>
        <a:lstStyle/>
        <a:p>
          <a:endParaRPr lang="en-US"/>
        </a:p>
      </dgm:t>
    </dgm:pt>
    <dgm:pt modelId="{DB370198-66DB-8D47-A4F2-C64C9A2FD4FC}" type="pres">
      <dgm:prSet presAssocID="{8E8C0378-AE34-E846-A3AA-F6CD5FD52CF0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6C30C11A-49F3-2F4A-B716-9E9938082176}" type="pres">
      <dgm:prSet presAssocID="{8E8C0378-AE34-E846-A3AA-F6CD5FD52CF0}" presName="rootComposite" presStyleCnt="0"/>
      <dgm:spPr/>
      <dgm:t>
        <a:bodyPr/>
        <a:lstStyle/>
        <a:p>
          <a:endParaRPr lang="en-US"/>
        </a:p>
      </dgm:t>
    </dgm:pt>
    <dgm:pt modelId="{AECDCC39-765F-AB4A-8798-F3C9FEFE7038}" type="pres">
      <dgm:prSet presAssocID="{8E8C0378-AE34-E846-A3AA-F6CD5FD52CF0}" presName="rootText" presStyleLbl="node3" presStyleIdx="27" presStyleCnt="29" custScaleX="235701" custScaleY="126471" custLinFactNeighborX="-49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8533A54-0651-CE4C-933A-D5BFE55F8344}" type="pres">
      <dgm:prSet presAssocID="{8E8C0378-AE34-E846-A3AA-F6CD5FD52CF0}" presName="rootConnector" presStyleLbl="node3" presStyleIdx="27" presStyleCnt="29"/>
      <dgm:spPr/>
      <dgm:t>
        <a:bodyPr/>
        <a:lstStyle/>
        <a:p>
          <a:endParaRPr lang="en-US"/>
        </a:p>
      </dgm:t>
    </dgm:pt>
    <dgm:pt modelId="{4198FF2B-0201-7A4C-B6EA-E00F2FAD9448}" type="pres">
      <dgm:prSet presAssocID="{8E8C0378-AE34-E846-A3AA-F6CD5FD52CF0}" presName="hierChild4" presStyleCnt="0"/>
      <dgm:spPr/>
      <dgm:t>
        <a:bodyPr/>
        <a:lstStyle/>
        <a:p>
          <a:endParaRPr lang="en-US"/>
        </a:p>
      </dgm:t>
    </dgm:pt>
    <dgm:pt modelId="{245BCD53-B78F-2547-A877-F964A5FE29EE}" type="pres">
      <dgm:prSet presAssocID="{8E8C0378-AE34-E846-A3AA-F6CD5FD52CF0}" presName="hierChild5" presStyleCnt="0"/>
      <dgm:spPr/>
      <dgm:t>
        <a:bodyPr/>
        <a:lstStyle/>
        <a:p>
          <a:endParaRPr lang="en-US"/>
        </a:p>
      </dgm:t>
    </dgm:pt>
    <dgm:pt modelId="{A76D5AE4-4C84-504A-A223-6BB01E28ED51}" type="pres">
      <dgm:prSet presAssocID="{85B57704-4704-404B-86CF-BA3CC1E2DD97}" presName="Name37" presStyleLbl="parChTrans1D3" presStyleIdx="28" presStyleCnt="29"/>
      <dgm:spPr/>
      <dgm:t>
        <a:bodyPr/>
        <a:lstStyle/>
        <a:p>
          <a:endParaRPr lang="en-US"/>
        </a:p>
      </dgm:t>
    </dgm:pt>
    <dgm:pt modelId="{B1699970-2CE7-2442-AFCB-7D9A62E0C98D}" type="pres">
      <dgm:prSet presAssocID="{4CCC6D45-3EF6-4249-8E79-9A731E110B41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192E14D8-D78F-5E4C-A3A6-605E94AC8519}" type="pres">
      <dgm:prSet presAssocID="{4CCC6D45-3EF6-4249-8E79-9A731E110B41}" presName="rootComposite" presStyleCnt="0"/>
      <dgm:spPr/>
      <dgm:t>
        <a:bodyPr/>
        <a:lstStyle/>
        <a:p>
          <a:endParaRPr lang="en-US"/>
        </a:p>
      </dgm:t>
    </dgm:pt>
    <dgm:pt modelId="{EABF1922-82E7-8844-AC67-6023A53BF104}" type="pres">
      <dgm:prSet presAssocID="{4CCC6D45-3EF6-4249-8E79-9A731E110B41}" presName="rootText" presStyleLbl="node3" presStyleIdx="28" presStyleCnt="29" custScaleX="235701" custScaleY="126471" custLinFactNeighborX="-49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3BEBC1A-318C-9D48-8385-F0FAEA12D2D0}" type="pres">
      <dgm:prSet presAssocID="{4CCC6D45-3EF6-4249-8E79-9A731E110B41}" presName="rootConnector" presStyleLbl="node3" presStyleIdx="28" presStyleCnt="29"/>
      <dgm:spPr/>
      <dgm:t>
        <a:bodyPr/>
        <a:lstStyle/>
        <a:p>
          <a:endParaRPr lang="en-US"/>
        </a:p>
      </dgm:t>
    </dgm:pt>
    <dgm:pt modelId="{5B572D59-9197-8A45-B22D-9FDF4C94E1DB}" type="pres">
      <dgm:prSet presAssocID="{4CCC6D45-3EF6-4249-8E79-9A731E110B41}" presName="hierChild4" presStyleCnt="0"/>
      <dgm:spPr/>
      <dgm:t>
        <a:bodyPr/>
        <a:lstStyle/>
        <a:p>
          <a:endParaRPr lang="en-US"/>
        </a:p>
      </dgm:t>
    </dgm:pt>
    <dgm:pt modelId="{DE19AD24-2F6A-374D-8DFC-A21C2D8E9C4A}" type="pres">
      <dgm:prSet presAssocID="{4CCC6D45-3EF6-4249-8E79-9A731E110B41}" presName="hierChild5" presStyleCnt="0"/>
      <dgm:spPr/>
      <dgm:t>
        <a:bodyPr/>
        <a:lstStyle/>
        <a:p>
          <a:endParaRPr lang="en-US"/>
        </a:p>
      </dgm:t>
    </dgm:pt>
    <dgm:pt modelId="{9FF035D5-7D55-2443-AA62-38D5C6E40F8E}" type="pres">
      <dgm:prSet presAssocID="{EDFDE7FA-713B-B445-8A6B-38D2E7B95F44}" presName="hierChild5" presStyleCnt="0"/>
      <dgm:spPr/>
      <dgm:t>
        <a:bodyPr/>
        <a:lstStyle/>
        <a:p>
          <a:endParaRPr lang="en-US"/>
        </a:p>
      </dgm:t>
    </dgm:pt>
    <dgm:pt modelId="{6FAAF4DC-397F-F940-B38C-19291C71BF65}" type="pres">
      <dgm:prSet presAssocID="{C6637240-8AB6-464C-88C7-0021561E8D33}" presName="hierChild3" presStyleCnt="0"/>
      <dgm:spPr/>
      <dgm:t>
        <a:bodyPr/>
        <a:lstStyle/>
        <a:p>
          <a:endParaRPr lang="en-US"/>
        </a:p>
      </dgm:t>
    </dgm:pt>
  </dgm:ptLst>
  <dgm:cxnLst>
    <dgm:cxn modelId="{E76BBE88-DA07-A348-8CDC-FBB30B0350D3}" type="presOf" srcId="{432F54B0-FE49-764D-AB63-D98A89946C56}" destId="{AAA459EB-09E1-7046-9802-1DBA0B4625E1}" srcOrd="0" destOrd="0" presId="urn:microsoft.com/office/officeart/2005/8/layout/orgChart1"/>
    <dgm:cxn modelId="{65540E1B-6FFA-C045-B5B9-FAC51EE72015}" srcId="{C6637240-8AB6-464C-88C7-0021561E8D33}" destId="{8BAE7CEB-2E74-9940-85AC-F87D5D67DF93}" srcOrd="3" destOrd="0" parTransId="{16175747-762E-8049-AE32-367D435E07C0}" sibTransId="{0BD6B8A0-5E82-8F4E-8592-02FF4EA592B2}"/>
    <dgm:cxn modelId="{955F58D9-0EC2-5241-9B42-17DE8A941CD5}" srcId="{35B7C682-77E7-3341-827D-81815C89191C}" destId="{45C0013E-B667-A042-983E-CBA3F73444E9}" srcOrd="1" destOrd="0" parTransId="{3BB252EB-1BF4-1F4A-A18A-82C6AE3E6EEE}" sibTransId="{A8B0179D-B680-8445-8525-4A663100A039}"/>
    <dgm:cxn modelId="{5D80FC29-CBE2-B949-814E-8E2FAF2E4542}" type="presOf" srcId="{EDFDE7FA-713B-B445-8A6B-38D2E7B95F44}" destId="{2AE1E25D-9A22-C742-AE2B-6B9A0C244004}" srcOrd="0" destOrd="0" presId="urn:microsoft.com/office/officeart/2005/8/layout/orgChart1"/>
    <dgm:cxn modelId="{F9C95192-D391-C54D-B0C6-74249D684D96}" srcId="{C6637240-8AB6-464C-88C7-0021561E8D33}" destId="{5A2BEE72-4B71-6248-B6C5-B46CB1A79F88}" srcOrd="0" destOrd="0" parTransId="{E43AE8CA-05C9-2341-8D90-8AADADCB7789}" sibTransId="{768CC0CA-EBFE-7D49-A372-8F53C8084632}"/>
    <dgm:cxn modelId="{6FAD2DE7-CA52-7645-AAAA-F04C66BD6A13}" srcId="{35B7C682-77E7-3341-827D-81815C89191C}" destId="{88921CBA-713B-7445-9939-3FD5C8DCBA92}" srcOrd="3" destOrd="0" parTransId="{563FC1A9-7D82-D247-A2FF-FB03E4FF327B}" sibTransId="{5DF866DA-A387-124C-9177-0D4AF8E0D3C4}"/>
    <dgm:cxn modelId="{3FE79B1E-4E81-AD43-89C0-9C2A5BD8A4BF}" type="presOf" srcId="{88921CBA-713B-7445-9939-3FD5C8DCBA92}" destId="{20C4F037-6C8B-0A4E-A25B-1E1C9C745495}" srcOrd="0" destOrd="0" presId="urn:microsoft.com/office/officeart/2005/8/layout/orgChart1"/>
    <dgm:cxn modelId="{C8DF45D2-A09F-C14F-8E81-3A1C4137706E}" type="presOf" srcId="{BED45A2A-5BE5-5C4E-B34A-BABA9FA3E76D}" destId="{51F7E328-2D0F-F04B-9C63-8FD3139FDE9E}" srcOrd="0" destOrd="0" presId="urn:microsoft.com/office/officeart/2005/8/layout/orgChart1"/>
    <dgm:cxn modelId="{6D7A1E9B-3C62-5D4C-8FAA-1ADDEF591999}" type="presOf" srcId="{E3C65779-ACA2-C743-A32F-3E2B576DE632}" destId="{A7C6B62A-7DFB-0443-BF93-552E3A9E7A9B}" srcOrd="1" destOrd="0" presId="urn:microsoft.com/office/officeart/2005/8/layout/orgChart1"/>
    <dgm:cxn modelId="{12EA4B87-6F96-1E4F-9399-16C5C1971FFC}" type="presOf" srcId="{F5BE8DAC-02A6-A840-B553-359A6C790E76}" destId="{8E583F6C-967C-A54B-97A0-AA40F94CE471}" srcOrd="0" destOrd="0" presId="urn:microsoft.com/office/officeart/2005/8/layout/orgChart1"/>
    <dgm:cxn modelId="{703D212D-BBAF-2944-8FC2-3635C2A86A61}" type="presOf" srcId="{6C566059-25C2-9745-8ECA-4D70C8D64E84}" destId="{419D5FFA-C332-A34B-9BFB-0DAD73952DD0}" srcOrd="1" destOrd="0" presId="urn:microsoft.com/office/officeart/2005/8/layout/orgChart1"/>
    <dgm:cxn modelId="{9659D7BB-8492-F444-96A2-86FBDAECCF38}" srcId="{C6637240-8AB6-464C-88C7-0021561E8D33}" destId="{5E912B62-8BF3-3346-86D8-B3474C5E7B85}" srcOrd="1" destOrd="0" parTransId="{8E0CE8E0-4F78-2E40-B376-C144644D1661}" sibTransId="{EB619C7D-8ADA-6F47-A430-4A0C18EFDCDF}"/>
    <dgm:cxn modelId="{61729722-CCC9-0645-A460-B3DA328F8738}" srcId="{1DCBE534-8700-7E46-8512-E2F1D2B8DB36}" destId="{32AE95D6-CC8D-DA4B-8070-845FAFA1AA30}" srcOrd="0" destOrd="0" parTransId="{7AD9972F-75E0-EC4F-A93C-0B6609817801}" sibTransId="{B0D34891-818D-8342-864B-3B0745827341}"/>
    <dgm:cxn modelId="{09AECF6D-C02B-FA4B-9951-D2BECBEBAAB9}" type="presOf" srcId="{B169AAC1-4171-EE40-BC5D-895E3857C633}" destId="{3A06E8AD-648B-BA42-BD03-5FD363202751}" srcOrd="0" destOrd="0" presId="urn:microsoft.com/office/officeart/2005/8/layout/orgChart1"/>
    <dgm:cxn modelId="{E1ED4383-C668-CE49-9930-0DA6C34C12F6}" type="presOf" srcId="{5309229D-DD1C-A441-AE9A-22AD9B79CB98}" destId="{A67EE5FA-9EB3-7440-8E5E-19B1A2AA0C6F}" srcOrd="0" destOrd="0" presId="urn:microsoft.com/office/officeart/2005/8/layout/orgChart1"/>
    <dgm:cxn modelId="{965E49B7-2910-F14D-999E-61824166A9EC}" type="presOf" srcId="{32AE95D6-CC8D-DA4B-8070-845FAFA1AA30}" destId="{D3EDBFC8-E096-2941-8B63-93B430601939}" srcOrd="0" destOrd="0" presId="urn:microsoft.com/office/officeart/2005/8/layout/orgChart1"/>
    <dgm:cxn modelId="{4EC0CE84-EEB6-8643-A11F-23890E59A89C}" srcId="{35B7C682-77E7-3341-827D-81815C89191C}" destId="{6C566059-25C2-9745-8ECA-4D70C8D64E84}" srcOrd="0" destOrd="0" parTransId="{96203BDF-C7E6-AB44-838F-A869F50FD0CE}" sibTransId="{AEADC107-1FA7-8A49-88BA-E3BAF112744E}"/>
    <dgm:cxn modelId="{98D6C4D6-A3DE-CA40-9841-D6CAD1D7E33B}" type="presOf" srcId="{EF0B6555-609E-874B-AA7B-01867E398E58}" destId="{60973C30-498D-3243-AF96-BF6CD5E84C23}" srcOrd="1" destOrd="0" presId="urn:microsoft.com/office/officeart/2005/8/layout/orgChart1"/>
    <dgm:cxn modelId="{60061CFD-D601-DE4A-BDF2-6CDC97A768F5}" srcId="{C6637240-8AB6-464C-88C7-0021561E8D33}" destId="{432F54B0-FE49-764D-AB63-D98A89946C56}" srcOrd="2" destOrd="0" parTransId="{24DA2967-43C6-7A4A-9162-AB8C1440510C}" sibTransId="{0F46EE56-EA1D-7843-A3EE-DF79BA998B3B}"/>
    <dgm:cxn modelId="{B86074AB-60F6-B142-9866-BD588383F0B3}" type="presOf" srcId="{660C9988-F32F-3F4C-A682-FD2910C8AA0F}" destId="{037F1C1A-0E84-3446-945E-28855C24297F}" srcOrd="0" destOrd="0" presId="urn:microsoft.com/office/officeart/2005/8/layout/orgChart1"/>
    <dgm:cxn modelId="{3A8280FB-44B5-2049-A966-893104D62A1D}" type="presOf" srcId="{432F54B0-FE49-764D-AB63-D98A89946C56}" destId="{C3E743B8-53FC-3846-9178-CFDE2362A540}" srcOrd="1" destOrd="0" presId="urn:microsoft.com/office/officeart/2005/8/layout/orgChart1"/>
    <dgm:cxn modelId="{7DC4952F-E0AB-AC4B-81B2-4EC1DB4123A1}" type="presOf" srcId="{45C0013E-B667-A042-983E-CBA3F73444E9}" destId="{F35804FF-CA60-5448-9CA1-98099F7D9DD5}" srcOrd="1" destOrd="0" presId="urn:microsoft.com/office/officeart/2005/8/layout/orgChart1"/>
    <dgm:cxn modelId="{8DDE35A1-F625-7A43-9BBD-7986635EABF9}" type="presOf" srcId="{982CEC85-D2D3-974B-B606-0D6C44A6CB8A}" destId="{0BDB4C4A-9506-B346-8A99-B61704655B67}" srcOrd="0" destOrd="0" presId="urn:microsoft.com/office/officeart/2005/8/layout/orgChart1"/>
    <dgm:cxn modelId="{4BF3466C-4C05-C149-906E-7E8DA72D2B82}" type="presOf" srcId="{3DAEA41A-E2AC-B84D-A42A-4594D36300F9}" destId="{68DFB7AC-A01E-0940-A72E-EF9D4A401C59}" srcOrd="1" destOrd="0" presId="urn:microsoft.com/office/officeart/2005/8/layout/orgChart1"/>
    <dgm:cxn modelId="{F9B0CCA7-FA2D-824C-88E5-76F82706B784}" srcId="{35B7C682-77E7-3341-827D-81815C89191C}" destId="{EB9E7EB5-84FF-8241-8625-F46482C9DA1D}" srcOrd="7" destOrd="0" parTransId="{F19C1F59-7571-F34F-BCEA-F3D5F9C44BE6}" sibTransId="{3A853F46-0525-224F-9C81-6BAA17FE0A96}"/>
    <dgm:cxn modelId="{EB171AD4-7E07-1140-A1F2-499E1D976534}" srcId="{5A2BEE72-4B71-6248-B6C5-B46CB1A79F88}" destId="{80EBDC3D-03B1-BB4C-B17F-2D884F57F2DC}" srcOrd="5" destOrd="0" parTransId="{E8685F31-E018-6141-8FAE-651AA853E49E}" sibTransId="{6568A0A9-92B2-AD45-ADB4-499FD226ED55}"/>
    <dgm:cxn modelId="{13080D21-EF39-6940-ADDC-44071824AAEA}" srcId="{5E912B62-8BF3-3346-86D8-B3474C5E7B85}" destId="{238F02F3-D986-CA4E-B45B-21344A6DD412}" srcOrd="1" destOrd="0" parTransId="{DE7C5126-1FAA-7A42-8B4E-BE5D87CC20EB}" sibTransId="{B5C91C86-442F-FB4C-8B6D-9C4B50BF20FC}"/>
    <dgm:cxn modelId="{99D24D38-8C5B-E043-A193-026D1C461806}" type="presOf" srcId="{238F02F3-D986-CA4E-B45B-21344A6DD412}" destId="{9A279AD2-5743-D44E-9582-09118E2CD919}" srcOrd="1" destOrd="0" presId="urn:microsoft.com/office/officeart/2005/8/layout/orgChart1"/>
    <dgm:cxn modelId="{F3A4CCA0-01D3-704B-B4CA-6D5E1E0B81F7}" type="presOf" srcId="{6DB51471-7933-D243-A8A9-DBCC98B898D4}" destId="{37CB43EE-EB38-CB4A-BCF0-73F4CA8A67C2}" srcOrd="1" destOrd="0" presId="urn:microsoft.com/office/officeart/2005/8/layout/orgChart1"/>
    <dgm:cxn modelId="{2D6EFD09-472E-9041-81EF-AB13CD86D956}" type="presOf" srcId="{3BB252EB-1BF4-1F4A-A18A-82C6AE3E6EEE}" destId="{FEDE653D-AAC4-F742-AFD0-753969978509}" srcOrd="0" destOrd="0" presId="urn:microsoft.com/office/officeart/2005/8/layout/orgChart1"/>
    <dgm:cxn modelId="{98629841-EAC8-E149-B5B2-8F3A33D75E85}" type="presOf" srcId="{6D66B551-3642-D044-A780-9FBF348BA7A7}" destId="{094D0FA4-E055-C840-BC67-97EA5B8803E1}" srcOrd="0" destOrd="0" presId="urn:microsoft.com/office/officeart/2005/8/layout/orgChart1"/>
    <dgm:cxn modelId="{4209AF89-A577-304E-A3BC-E1DD34D6D05C}" type="presOf" srcId="{08FB0E4A-26C8-4641-86FF-E92CFA090AF7}" destId="{8DC98DE5-C60C-D846-92AE-95CF5EC236F7}" srcOrd="0" destOrd="0" presId="urn:microsoft.com/office/officeart/2005/8/layout/orgChart1"/>
    <dgm:cxn modelId="{945A7E1D-83A4-C94A-B1D0-CE4FE87E3451}" srcId="{3DAEA41A-E2AC-B84D-A42A-4594D36300F9}" destId="{060215F5-75EE-5442-B29D-8D0AD77ED88D}" srcOrd="1" destOrd="0" parTransId="{ED4BC183-BFE4-B04E-9E82-59E1819715E2}" sibTransId="{8A72E8C7-8412-4B43-88DA-B39871A762BA}"/>
    <dgm:cxn modelId="{D4158BBD-D885-FB4A-92BA-3D2F582A71F4}" srcId="{EDFDE7FA-713B-B445-8A6B-38D2E7B95F44}" destId="{4CCC6D45-3EF6-4249-8E79-9A731E110B41}" srcOrd="2" destOrd="0" parTransId="{85B57704-4704-404B-86CF-BA3CC1E2DD97}" sibTransId="{D9CC0876-8D0F-3041-875E-F942BF8E02CA}"/>
    <dgm:cxn modelId="{5504B099-18E8-7442-B7BE-B82474ACBC02}" type="presOf" srcId="{51BA9FEF-837E-E54A-8647-D3F40E606B52}" destId="{6288D6E8-CBF9-8845-824F-5C6F3211AFEF}" srcOrd="0" destOrd="0" presId="urn:microsoft.com/office/officeart/2005/8/layout/orgChart1"/>
    <dgm:cxn modelId="{F82A50BF-341B-1C4A-83DF-DF48999C9513}" type="presOf" srcId="{0528FF79-C46D-3443-A49C-357962B1984D}" destId="{3D5E9DD1-DEDA-4240-80D9-B652B306BFAD}" srcOrd="0" destOrd="0" presId="urn:microsoft.com/office/officeart/2005/8/layout/orgChart1"/>
    <dgm:cxn modelId="{DCEBFE3F-3530-B743-935F-4D320C32BC36}" type="presOf" srcId="{45C0013E-B667-A042-983E-CBA3F73444E9}" destId="{BD25C396-19E9-6447-9CE2-F55659936F81}" srcOrd="0" destOrd="0" presId="urn:microsoft.com/office/officeart/2005/8/layout/orgChart1"/>
    <dgm:cxn modelId="{FE13CD07-8BEC-D442-BC56-59BAD1B8610E}" type="presOf" srcId="{80EBDC3D-03B1-BB4C-B17F-2D884F57F2DC}" destId="{A7E61353-4005-EF49-961A-0D2E3A77A528}" srcOrd="1" destOrd="0" presId="urn:microsoft.com/office/officeart/2005/8/layout/orgChart1"/>
    <dgm:cxn modelId="{34003477-2AA4-B04A-938A-51A79E2DF684}" type="presOf" srcId="{6C566059-25C2-9745-8ECA-4D70C8D64E84}" destId="{DCE4EC67-9ED1-3649-A477-6CFC7C756FE0}" srcOrd="0" destOrd="0" presId="urn:microsoft.com/office/officeart/2005/8/layout/orgChart1"/>
    <dgm:cxn modelId="{89F6A271-5186-FC46-9042-803A18798314}" type="presOf" srcId="{84A15511-35FD-834A-B2CB-E42C232711A9}" destId="{B0ACEA62-623C-9F4F-8D64-331873FB12C5}" srcOrd="0" destOrd="0" presId="urn:microsoft.com/office/officeart/2005/8/layout/orgChart1"/>
    <dgm:cxn modelId="{9932D0EA-D203-D349-A9A7-0E05D6842D3C}" type="presOf" srcId="{F19C1F59-7571-F34F-BCEA-F3D5F9C44BE6}" destId="{5BEF0579-1D56-FD45-A581-5F2B3E6E9BA2}" srcOrd="0" destOrd="0" presId="urn:microsoft.com/office/officeart/2005/8/layout/orgChart1"/>
    <dgm:cxn modelId="{E027DEB2-AB4A-4C4B-AC2A-CC98918EA3BD}" type="presOf" srcId="{4C3A2357-0624-2C4D-940B-A5DC90B384CB}" destId="{422B85A0-03B6-0E48-B755-2167F96D0038}" srcOrd="0" destOrd="0" presId="urn:microsoft.com/office/officeart/2005/8/layout/orgChart1"/>
    <dgm:cxn modelId="{479868DB-E691-5042-89D0-584256C8C07A}" type="presOf" srcId="{120B886F-E077-0B40-89A9-256A6FC7AC16}" destId="{76688560-D716-804A-ADAB-3E2064379C2D}" srcOrd="1" destOrd="0" presId="urn:microsoft.com/office/officeart/2005/8/layout/orgChart1"/>
    <dgm:cxn modelId="{CDA8F879-7712-FA4C-ACAD-217D30C1FC17}" type="presOf" srcId="{C7EF2FF5-F8C7-264F-91E6-15CBF9578D73}" destId="{D54E2B38-B2B5-C64F-9DDB-C38000809F47}" srcOrd="0" destOrd="0" presId="urn:microsoft.com/office/officeart/2005/8/layout/orgChart1"/>
    <dgm:cxn modelId="{2B13EA66-AC9B-E44B-B979-0AEAAB1D2C31}" type="presOf" srcId="{060215F5-75EE-5442-B29D-8D0AD77ED88D}" destId="{B329A4D9-CECA-C548-9630-96BF87987C79}" srcOrd="1" destOrd="0" presId="urn:microsoft.com/office/officeart/2005/8/layout/orgChart1"/>
    <dgm:cxn modelId="{893E7BE8-37CB-1348-8741-473EC015D200}" type="presOf" srcId="{5E912B62-8BF3-3346-86D8-B3474C5E7B85}" destId="{CD6AE4DD-051A-0748-8797-ABAE6C0FA869}" srcOrd="1" destOrd="0" presId="urn:microsoft.com/office/officeart/2005/8/layout/orgChart1"/>
    <dgm:cxn modelId="{7E139123-610E-7A4E-B514-155DF30218E8}" srcId="{5A2BEE72-4B71-6248-B6C5-B46CB1A79F88}" destId="{346BF6CC-0238-804F-AE9B-243EAD8215F7}" srcOrd="4" destOrd="0" parTransId="{982CEC85-D2D3-974B-B606-0D6C44A6CB8A}" sibTransId="{055173BE-09A1-224D-8838-3E7EA150B2B9}"/>
    <dgm:cxn modelId="{8AA7C1E0-4749-4B4B-BFF2-21E99267548E}" type="presOf" srcId="{99FE640A-A5A4-8243-9CA7-891EB9752592}" destId="{89C2EE4A-FBD7-FB4D-91A5-B04C642A28CA}" srcOrd="1" destOrd="0" presId="urn:microsoft.com/office/officeart/2005/8/layout/orgChart1"/>
    <dgm:cxn modelId="{4993005B-2C30-D644-BBD7-561137790710}" type="presOf" srcId="{C4B48BE3-F78A-0342-9867-4B546AFBB239}" destId="{C2DFBA30-0AAE-4641-8264-97E49E3558B9}" srcOrd="0" destOrd="0" presId="urn:microsoft.com/office/officeart/2005/8/layout/orgChart1"/>
    <dgm:cxn modelId="{D84105CA-ACAD-2F4C-9901-FE35826DF222}" type="presOf" srcId="{459D1CE8-C80F-204D-9AF1-2FB2E9377FC6}" destId="{957BC827-7706-5342-A2EC-C5219A05DD1F}" srcOrd="0" destOrd="0" presId="urn:microsoft.com/office/officeart/2005/8/layout/orgChart1"/>
    <dgm:cxn modelId="{C7CAA96F-C6AD-D048-96CE-ABA6F5D3D1DA}" type="presOf" srcId="{54949C3D-6CE4-6344-8AB2-19E21ABDEEAB}" destId="{6D8A13AA-9100-EB41-AB2A-A33E8F913EDC}" srcOrd="0" destOrd="0" presId="urn:microsoft.com/office/officeart/2005/8/layout/orgChart1"/>
    <dgm:cxn modelId="{FB7ACB68-0913-AA4F-9230-F8DD4A262D12}" type="presOf" srcId="{172C6C32-2FAE-7944-8392-71B8490E5955}" destId="{11C14A3F-2BF8-AB43-9030-8C8C73BB5309}" srcOrd="0" destOrd="0" presId="urn:microsoft.com/office/officeart/2005/8/layout/orgChart1"/>
    <dgm:cxn modelId="{DC2D1841-7643-B845-A2C5-DA0301CFE7E8}" srcId="{8BAE7CEB-2E74-9940-85AC-F87D5D67DF93}" destId="{6DB51471-7933-D243-A8A9-DBCC98B898D4}" srcOrd="4" destOrd="0" parTransId="{84A15511-35FD-834A-B2CB-E42C232711A9}" sibTransId="{5A79B888-A0D7-7A4D-AF32-E905040082E1}"/>
    <dgm:cxn modelId="{4FE57C3A-FFDF-C749-8FDA-22225DC4A68A}" type="presOf" srcId="{F709D36A-0B78-0548-8864-538E5D634E37}" destId="{A18D14FE-E75B-634D-AC48-48F1CAE8B547}" srcOrd="1" destOrd="0" presId="urn:microsoft.com/office/officeart/2005/8/layout/orgChart1"/>
    <dgm:cxn modelId="{C91297CC-CC40-D743-980A-A04DA3B26AA4}" type="presOf" srcId="{E3C65779-ACA2-C743-A32F-3E2B576DE632}" destId="{657FD989-B659-B141-9457-C40246F06782}" srcOrd="0" destOrd="0" presId="urn:microsoft.com/office/officeart/2005/8/layout/orgChart1"/>
    <dgm:cxn modelId="{60F64D13-5507-5748-901D-98F87B6B92EF}" srcId="{C6637240-8AB6-464C-88C7-0021561E8D33}" destId="{EDFDE7FA-713B-B445-8A6B-38D2E7B95F44}" srcOrd="4" destOrd="0" parTransId="{51BA9FEF-837E-E54A-8647-D3F40E606B52}" sibTransId="{A1D8FA5B-7BDC-5B44-A2AC-CD83BFEDDD5F}"/>
    <dgm:cxn modelId="{E24598F0-BA7E-7E41-967F-8CEA86C7F7E4}" type="presOf" srcId="{346BF6CC-0238-804F-AE9B-243EAD8215F7}" destId="{FA7A3A24-013F-5647-A518-67B3765AA1FF}" srcOrd="1" destOrd="0" presId="urn:microsoft.com/office/officeart/2005/8/layout/orgChart1"/>
    <dgm:cxn modelId="{C644D2BD-345B-E44A-8BAD-8EA65D16C10C}" type="presOf" srcId="{E8685F31-E018-6141-8FAE-651AA853E49E}" destId="{5FA89528-D57F-AC43-8D0E-8BB3BE91E960}" srcOrd="0" destOrd="0" presId="urn:microsoft.com/office/officeart/2005/8/layout/orgChart1"/>
    <dgm:cxn modelId="{FDE400AD-CE8E-DF4E-BDE5-293060DB15ED}" type="presOf" srcId="{120B886F-E077-0B40-89A9-256A6FC7AC16}" destId="{EA5A3A87-19A7-A04A-B57F-98A64490F09D}" srcOrd="0" destOrd="0" presId="urn:microsoft.com/office/officeart/2005/8/layout/orgChart1"/>
    <dgm:cxn modelId="{D8C3344F-C3BA-C645-9BAB-428171010B69}" type="presOf" srcId="{F9992606-AFD4-A042-8184-ECF0BA9BD7EE}" destId="{EA65164E-947C-BB4D-8D21-F647CEA75100}" srcOrd="0" destOrd="0" presId="urn:microsoft.com/office/officeart/2005/8/layout/orgChart1"/>
    <dgm:cxn modelId="{4FB82F5E-1A50-AF45-BA87-FC0FEFA98D36}" type="presOf" srcId="{C6637240-8AB6-464C-88C7-0021561E8D33}" destId="{53A33A9A-2683-4946-ADAB-160432BD72AD}" srcOrd="0" destOrd="0" presId="urn:microsoft.com/office/officeart/2005/8/layout/orgChart1"/>
    <dgm:cxn modelId="{58F120F7-97B2-9B44-9640-D7E0692FFAE6}" srcId="{EDFDE7FA-713B-B445-8A6B-38D2E7B95F44}" destId="{8E8C0378-AE34-E846-A3AA-F6CD5FD52CF0}" srcOrd="1" destOrd="0" parTransId="{172C6C32-2FAE-7944-8392-71B8490E5955}" sibTransId="{555CC5CF-2AD4-E844-9468-9607A80F6D02}"/>
    <dgm:cxn modelId="{2536E401-A9B8-6F49-A4AE-44C6650D419E}" type="presOf" srcId="{1DCBE534-8700-7E46-8512-E2F1D2B8DB36}" destId="{B2F29FFF-6E29-424C-BCAA-6D1DA00C0659}" srcOrd="0" destOrd="0" presId="urn:microsoft.com/office/officeart/2005/8/layout/orgChart1"/>
    <dgm:cxn modelId="{F8810F22-3DE3-0E4C-A7CA-BB580A2F9B77}" srcId="{35B7C682-77E7-3341-827D-81815C89191C}" destId="{EF0B6555-609E-874B-AA7B-01867E398E58}" srcOrd="9" destOrd="0" parTransId="{249F6386-F4C1-7746-AEE3-B8A1C54F9EFB}" sibTransId="{497E5A7F-F5D4-3A4F-A16B-9181C250F1AD}"/>
    <dgm:cxn modelId="{6E796DA8-544F-7F43-8580-C85983FB1D05}" srcId="{5A2BEE72-4B71-6248-B6C5-B46CB1A79F88}" destId="{BC5C6913-C3A8-2748-BDC2-875E54AF66CC}" srcOrd="0" destOrd="0" parTransId="{5309229D-DD1C-A441-AE9A-22AD9B79CB98}" sibTransId="{8A03A79F-98CB-5F47-8A83-E41B16270F53}"/>
    <dgm:cxn modelId="{D0AF44E7-FA22-F349-88C7-0799B4F32A47}" srcId="{5E912B62-8BF3-3346-86D8-B3474C5E7B85}" destId="{C4B48BE3-F78A-0342-9867-4B546AFBB239}" srcOrd="0" destOrd="0" parTransId="{B92CA702-6E97-1846-8E9A-4ECD46B9DD02}" sibTransId="{113A6F7E-35BE-8C4B-A514-08904C8E18FC}"/>
    <dgm:cxn modelId="{E52738CE-6F02-3841-AAE8-C981944DCA53}" type="presOf" srcId="{13EB8F3C-9E91-2345-9978-DDAD4E29E414}" destId="{7FA6C644-F1A4-4E4B-B13D-FE2F9F072C4A}" srcOrd="0" destOrd="0" presId="urn:microsoft.com/office/officeart/2005/8/layout/orgChart1"/>
    <dgm:cxn modelId="{948AD444-0CEF-F64D-A920-D36721A64139}" srcId="{35B7C682-77E7-3341-827D-81815C89191C}" destId="{F709D36A-0B78-0548-8864-538E5D634E37}" srcOrd="2" destOrd="0" parTransId="{BED45A2A-5BE5-5C4E-B34A-BABA9FA3E76D}" sibTransId="{0DC9601E-F71A-644D-A94D-B851E37C32D8}"/>
    <dgm:cxn modelId="{E19DB914-9080-1C4B-9AA6-64B78CAB61BD}" type="presOf" srcId="{BC5C6913-C3A8-2748-BDC2-875E54AF66CC}" destId="{1DDA0B43-7C5C-2B4E-9765-BA91140E9867}" srcOrd="0" destOrd="0" presId="urn:microsoft.com/office/officeart/2005/8/layout/orgChart1"/>
    <dgm:cxn modelId="{B48D17ED-53F1-D746-B742-FC691CE72EC1}" type="presOf" srcId="{238F02F3-D986-CA4E-B45B-21344A6DD412}" destId="{B1DF953A-4274-E74E-AE20-8D432CC38A62}" srcOrd="0" destOrd="0" presId="urn:microsoft.com/office/officeart/2005/8/layout/orgChart1"/>
    <dgm:cxn modelId="{B36B77E0-97C8-874A-9C3A-30A95146C26D}" srcId="{5A2BEE72-4B71-6248-B6C5-B46CB1A79F88}" destId="{E3C65779-ACA2-C743-A32F-3E2B576DE632}" srcOrd="3" destOrd="0" parTransId="{CC49B233-D7B3-B14D-9292-8B15678AEC74}" sibTransId="{22EBA355-5D0B-D347-BF3E-C41404043DF8}"/>
    <dgm:cxn modelId="{18070A0C-88DB-B242-BFE3-337A07276A24}" type="presOf" srcId="{AFDAD4A6-F9DF-A246-B5AA-BCC9DDF444A3}" destId="{7321F219-4024-8D4E-80D3-7E514B10087B}" srcOrd="0" destOrd="0" presId="urn:microsoft.com/office/officeart/2005/8/layout/orgChart1"/>
    <dgm:cxn modelId="{AD6DFC09-F796-174D-9E90-89D66C9FC160}" type="presOf" srcId="{35B7C682-77E7-3341-827D-81815C89191C}" destId="{EBA371B1-7B9F-044A-8636-9B0254962D3C}" srcOrd="1" destOrd="0" presId="urn:microsoft.com/office/officeart/2005/8/layout/orgChart1"/>
    <dgm:cxn modelId="{CAE56258-7F6B-2F42-AD63-B606282F3E80}" srcId="{EDFDE7FA-713B-B445-8A6B-38D2E7B95F44}" destId="{E030C370-12C3-644D-8ABC-D1A123B47902}" srcOrd="0" destOrd="0" parTransId="{AC69FFF5-4F27-9940-B5A9-BF26A1C92A39}" sibTransId="{777DEACF-4AEA-934B-9614-D02F50D0F3EA}"/>
    <dgm:cxn modelId="{E798C49F-90F5-DC4C-8496-6258A06B33FE}" type="presOf" srcId="{8E8C0378-AE34-E846-A3AA-F6CD5FD52CF0}" destId="{AECDCC39-765F-AB4A-8798-F3C9FEFE7038}" srcOrd="0" destOrd="0" presId="urn:microsoft.com/office/officeart/2005/8/layout/orgChart1"/>
    <dgm:cxn modelId="{1FA0F1BE-64BB-E645-8009-9693D9E2DF73}" type="presOf" srcId="{3DAEA41A-E2AC-B84D-A42A-4594D36300F9}" destId="{6012BEC6-1253-A246-A33F-A2DD26B984B4}" srcOrd="0" destOrd="0" presId="urn:microsoft.com/office/officeart/2005/8/layout/orgChart1"/>
    <dgm:cxn modelId="{4BF39583-CC7A-504D-9763-A68E83979841}" srcId="{35B7C682-77E7-3341-827D-81815C89191C}" destId="{2275FE3A-4F1F-F240-9426-C3343261BD75}" srcOrd="8" destOrd="0" parTransId="{54949C3D-6CE4-6344-8AB2-19E21ABDEEAB}" sibTransId="{71727ECE-AE92-0444-8FD9-11191A8605DD}"/>
    <dgm:cxn modelId="{FC3E85D1-5823-D64A-B54C-DD5BD6CBF5E1}" type="presOf" srcId="{6EB48737-94C1-BF4A-B803-E1872CE4AEAC}" destId="{85A5A363-DB66-D341-9287-7FE7ECEE3903}" srcOrd="0" destOrd="0" presId="urn:microsoft.com/office/officeart/2005/8/layout/orgChart1"/>
    <dgm:cxn modelId="{10F44793-9AB6-5348-8DC0-5AC7230BC6AC}" type="presOf" srcId="{2275FE3A-4F1F-F240-9426-C3343261BD75}" destId="{601CB24F-3DD2-FB4D-8BDF-FD0458DA0D22}" srcOrd="1" destOrd="0" presId="urn:microsoft.com/office/officeart/2005/8/layout/orgChart1"/>
    <dgm:cxn modelId="{8F15F843-2543-9B43-8445-1F3334ACC3CD}" type="presOf" srcId="{249F6386-F4C1-7746-AEE3-B8A1C54F9EFB}" destId="{77ABC54A-218E-564E-A4D5-A2C1C73939B6}" srcOrd="0" destOrd="0" presId="urn:microsoft.com/office/officeart/2005/8/layout/orgChart1"/>
    <dgm:cxn modelId="{CA37E203-3F1A-0841-BE73-0F3DA3361CD5}" srcId="{35B7C682-77E7-3341-827D-81815C89191C}" destId="{529DF6D4-8D58-5440-BBB8-A478BCAEFE29}" srcOrd="4" destOrd="0" parTransId="{F5BE8DAC-02A6-A840-B553-359A6C790E76}" sibTransId="{AB322592-E7AB-F74D-8167-F52B191892FC}"/>
    <dgm:cxn modelId="{F9643556-7B3F-F747-821D-014502D1551A}" type="presOf" srcId="{D906A987-4A71-944D-8714-3BC680FCFE5E}" destId="{C7A0E740-D2F8-2747-B9D6-25A4FABAAD16}" srcOrd="1" destOrd="0" presId="urn:microsoft.com/office/officeart/2005/8/layout/orgChart1"/>
    <dgm:cxn modelId="{DCCB0D90-065C-8343-AC58-5CF0680509C3}" type="presOf" srcId="{459D1CE8-C80F-204D-9AF1-2FB2E9377FC6}" destId="{64CCDC7E-58AB-484B-AA6E-B49B4DAB8253}" srcOrd="1" destOrd="0" presId="urn:microsoft.com/office/officeart/2005/8/layout/orgChart1"/>
    <dgm:cxn modelId="{E43D4222-D1DF-9946-9315-35F7585B63FD}" type="presOf" srcId="{99FE640A-A5A4-8243-9CA7-891EB9752592}" destId="{CF450CB6-444C-8043-AE48-EF92A1002DAB}" srcOrd="0" destOrd="0" presId="urn:microsoft.com/office/officeart/2005/8/layout/orgChart1"/>
    <dgm:cxn modelId="{E919521D-2A20-D646-996D-789F5E2A867B}" type="presOf" srcId="{DE7C5126-1FAA-7A42-8B4E-BE5D87CC20EB}" destId="{4178C5C1-99EF-EB4D-AA3B-BF0E78B1A534}" srcOrd="0" destOrd="0" presId="urn:microsoft.com/office/officeart/2005/8/layout/orgChart1"/>
    <dgm:cxn modelId="{A9955562-61BA-8F47-BB76-811710625153}" type="presOf" srcId="{300D0B9F-20F6-E742-A782-609236182262}" destId="{572D6A27-FB62-FA41-A53C-D0FEAA558733}" srcOrd="1" destOrd="0" presId="urn:microsoft.com/office/officeart/2005/8/layout/orgChart1"/>
    <dgm:cxn modelId="{8C00B8EF-BAB9-1940-9DDB-704D821D01BA}" type="presOf" srcId="{C4B48BE3-F78A-0342-9867-4B546AFBB239}" destId="{DB30738F-2C7E-284C-9E90-C72AECA2D63B}" srcOrd="1" destOrd="0" presId="urn:microsoft.com/office/officeart/2005/8/layout/orgChart1"/>
    <dgm:cxn modelId="{879566B6-F74A-0F43-9A05-EA18A79AE48B}" srcId="{8BAE7CEB-2E74-9940-85AC-F87D5D67DF93}" destId="{FDF3EB8B-BE8B-7246-959B-9D8C735D87CC}" srcOrd="1" destOrd="0" parTransId="{13EB8F3C-9E91-2345-9978-DDAD4E29E414}" sibTransId="{B89A0128-3C90-0B46-9CB1-08E21CC5333F}"/>
    <dgm:cxn modelId="{905F69FE-69DA-034E-8151-4C9A57AC0016}" type="presOf" srcId="{BC5C6913-C3A8-2748-BDC2-875E54AF66CC}" destId="{C8BE5564-7D81-5B44-969C-3A31CDC146CA}" srcOrd="1" destOrd="0" presId="urn:microsoft.com/office/officeart/2005/8/layout/orgChart1"/>
    <dgm:cxn modelId="{3992939C-8F8D-7342-AEBA-CD913A70B470}" type="presOf" srcId="{EF0B6555-609E-874B-AA7B-01867E398E58}" destId="{8A73C8BD-34EC-1245-BBBB-5AB61A32545A}" srcOrd="0" destOrd="0" presId="urn:microsoft.com/office/officeart/2005/8/layout/orgChart1"/>
    <dgm:cxn modelId="{E0B76E62-8A15-5744-8FFC-D023F9870793}" type="presOf" srcId="{85E3C922-459E-0E49-BE9F-B1F2C758510C}" destId="{62617F57-D164-2B4B-B5F4-9CE0C026996D}" srcOrd="1" destOrd="0" presId="urn:microsoft.com/office/officeart/2005/8/layout/orgChart1"/>
    <dgm:cxn modelId="{FDE04A4A-B04D-C548-B2C4-31882A6D23D9}" type="presOf" srcId="{5E912B62-8BF3-3346-86D8-B3474C5E7B85}" destId="{3F06FC3B-DD96-9346-8D56-861AF144F31B}" srcOrd="0" destOrd="0" presId="urn:microsoft.com/office/officeart/2005/8/layout/orgChart1"/>
    <dgm:cxn modelId="{7D0F27BC-321B-F74D-B58F-BB9E30938D40}" type="presOf" srcId="{E030C370-12C3-644D-8ABC-D1A123B47902}" destId="{61C45453-EAB2-DA4C-9208-563DF3F254D4}" srcOrd="1" destOrd="0" presId="urn:microsoft.com/office/officeart/2005/8/layout/orgChart1"/>
    <dgm:cxn modelId="{1AFC5D76-FBB7-AC42-9A34-48D97C27D642}" srcId="{35B7C682-77E7-3341-827D-81815C89191C}" destId="{459D1CE8-C80F-204D-9AF1-2FB2E9377FC6}" srcOrd="5" destOrd="0" parTransId="{4C3A2357-0624-2C4D-940B-A5DC90B384CB}" sibTransId="{793E5A97-1D22-FF40-AD19-A29AFD8795C2}"/>
    <dgm:cxn modelId="{54BB69D2-6EEF-3F40-99D5-2CF9BE06C979}" srcId="{8BAE7CEB-2E74-9940-85AC-F87D5D67DF93}" destId="{300D0B9F-20F6-E742-A782-609236182262}" srcOrd="3" destOrd="0" parTransId="{C7EF2FF5-F8C7-264F-91E6-15CBF9578D73}" sibTransId="{90CE4DFE-7898-CF40-948F-658962E1E044}"/>
    <dgm:cxn modelId="{749BEF9D-38AC-3C4E-A2DE-72EA23C2222C}" type="presOf" srcId="{85B57704-4704-404B-86CF-BA3CC1E2DD97}" destId="{A76D5AE4-4C84-504A-A223-6BB01E28ED51}" srcOrd="0" destOrd="0" presId="urn:microsoft.com/office/officeart/2005/8/layout/orgChart1"/>
    <dgm:cxn modelId="{7ABED31F-8D58-B445-A125-FDB1FFD0C634}" type="presOf" srcId="{F9992606-AFD4-A042-8184-ECF0BA9BD7EE}" destId="{577D0F2A-9D74-CC42-BC2F-151C601E007A}" srcOrd="1" destOrd="0" presId="urn:microsoft.com/office/officeart/2005/8/layout/orgChart1"/>
    <dgm:cxn modelId="{E1A4C0E2-BD36-4F4A-AC6F-96791E140344}" type="presOf" srcId="{8BAE7CEB-2E74-9940-85AC-F87D5D67DF93}" destId="{06208170-D593-FA46-B710-5A4B7FE249E5}" srcOrd="1" destOrd="0" presId="urn:microsoft.com/office/officeart/2005/8/layout/orgChart1"/>
    <dgm:cxn modelId="{5E4F1EA9-AF0E-BE40-875F-7C8C6FE2F5E7}" type="presOf" srcId="{6D66B551-3642-D044-A780-9FBF348BA7A7}" destId="{B27C62ED-81BB-6948-9ADB-136528A9C30C}" srcOrd="1" destOrd="0" presId="urn:microsoft.com/office/officeart/2005/8/layout/orgChart1"/>
    <dgm:cxn modelId="{63DFB89E-F664-EE44-8822-2E3C5FE5D23C}" type="presOf" srcId="{8BAE7CEB-2E74-9940-85AC-F87D5D67DF93}" destId="{07AAAFA2-04C5-A744-BD00-F50B4E00E09F}" srcOrd="0" destOrd="0" presId="urn:microsoft.com/office/officeart/2005/8/layout/orgChart1"/>
    <dgm:cxn modelId="{9A6181FD-055F-4C42-B329-9409A7FF5294}" type="presOf" srcId="{16175747-762E-8049-AE32-367D435E07C0}" destId="{094651E0-E61B-404D-89DB-96369AC5F780}" srcOrd="0" destOrd="0" presId="urn:microsoft.com/office/officeart/2005/8/layout/orgChart1"/>
    <dgm:cxn modelId="{0E61604C-4E37-B645-8FAB-5167D9373176}" type="presOf" srcId="{300D0B9F-20F6-E742-A782-609236182262}" destId="{6DFEDF91-AEB0-904F-86B1-657BF19D994C}" srcOrd="0" destOrd="0" presId="urn:microsoft.com/office/officeart/2005/8/layout/orgChart1"/>
    <dgm:cxn modelId="{3CC67297-4889-E94D-8B00-1BC7593C0C22}" type="presOf" srcId="{C6637240-8AB6-464C-88C7-0021561E8D33}" destId="{E5B6C4E0-4E0F-0A4D-9E9D-B8791E0B8102}" srcOrd="1" destOrd="0" presId="urn:microsoft.com/office/officeart/2005/8/layout/orgChart1"/>
    <dgm:cxn modelId="{EEFFF5C3-CE48-6444-9DBA-B3CCFE3241C8}" type="presOf" srcId="{D906A987-4A71-944D-8714-3BC680FCFE5E}" destId="{6926A12E-DA6D-2C40-97F0-629FD9EC6E94}" srcOrd="0" destOrd="0" presId="urn:microsoft.com/office/officeart/2005/8/layout/orgChart1"/>
    <dgm:cxn modelId="{E90394C2-32AE-7348-B9A1-E2FC57483C7F}" type="presOf" srcId="{32AE95D6-CC8D-DA4B-8070-845FAFA1AA30}" destId="{2FD87E50-3195-1D47-A0C8-9EB7E5E58760}" srcOrd="1" destOrd="0" presId="urn:microsoft.com/office/officeart/2005/8/layout/orgChart1"/>
    <dgm:cxn modelId="{3D15D8C7-8C29-3A43-939C-5B9E857BCA70}" type="presOf" srcId="{E030C370-12C3-644D-8ABC-D1A123B47902}" destId="{23ECB9CF-DD1B-EC48-B16D-4F546DFE6C33}" srcOrd="0" destOrd="0" presId="urn:microsoft.com/office/officeart/2005/8/layout/orgChart1"/>
    <dgm:cxn modelId="{DCF62974-3B99-1041-BACB-7CD0242576F4}" type="presOf" srcId="{B92CA702-6E97-1846-8E9A-4ECD46B9DD02}" destId="{F1DA6D72-409F-BF48-BA1C-CD5B46994740}" srcOrd="0" destOrd="0" presId="urn:microsoft.com/office/officeart/2005/8/layout/orgChart1"/>
    <dgm:cxn modelId="{E4667F6A-5305-5F48-AE18-4C8C190B1E5F}" srcId="{5A2BEE72-4B71-6248-B6C5-B46CB1A79F88}" destId="{6D66B551-3642-D044-A780-9FBF348BA7A7}" srcOrd="2" destOrd="0" parTransId="{B169AAC1-4171-EE40-BC5D-895E3857C633}" sibTransId="{25716B78-97F6-124D-B977-E001ED2620E8}"/>
    <dgm:cxn modelId="{7B1938F4-CE9A-6C43-880E-DB4248B3F8A8}" type="presOf" srcId="{E43AE8CA-05C9-2341-8D90-8AADADCB7789}" destId="{AEE9D054-2A48-3643-9996-45D5221562BB}" srcOrd="0" destOrd="0" presId="urn:microsoft.com/office/officeart/2005/8/layout/orgChart1"/>
    <dgm:cxn modelId="{DFD55240-6F78-9F43-89E3-53E680459B04}" type="presOf" srcId="{563FC1A9-7D82-D247-A2FF-FB03E4FF327B}" destId="{B00EB140-9842-7A4C-8C3E-0B72281878EF}" srcOrd="0" destOrd="0" presId="urn:microsoft.com/office/officeart/2005/8/layout/orgChart1"/>
    <dgm:cxn modelId="{2D3408D0-188C-3C4E-AF83-9BAEF14A17F3}" type="presOf" srcId="{AC69FFF5-4F27-9940-B5A9-BF26A1C92A39}" destId="{0E84125F-A620-7543-96F9-FDF35318B3C5}" srcOrd="0" destOrd="0" presId="urn:microsoft.com/office/officeart/2005/8/layout/orgChart1"/>
    <dgm:cxn modelId="{6754430E-ABCB-2C45-8C76-6FAB17891F0E}" type="presOf" srcId="{4CCC6D45-3EF6-4249-8E79-9A731E110B41}" destId="{F3BEBC1A-318C-9D48-8385-F0FAEA12D2D0}" srcOrd="1" destOrd="0" presId="urn:microsoft.com/office/officeart/2005/8/layout/orgChart1"/>
    <dgm:cxn modelId="{56BFA2C6-B45F-A046-AAAC-AF782734FB7D}" type="presOf" srcId="{86C69870-B8F0-3B4F-9FDF-6687D77B68A0}" destId="{381C15F1-5977-BC47-98EC-4AF389FE7270}" srcOrd="0" destOrd="0" presId="urn:microsoft.com/office/officeart/2005/8/layout/orgChart1"/>
    <dgm:cxn modelId="{65DAA0CA-44C6-C143-8EA8-673A03003BE4}" type="presOf" srcId="{5A2BEE72-4B71-6248-B6C5-B46CB1A79F88}" destId="{F8632A37-E5F3-DE46-A105-1F98A56A3D44}" srcOrd="0" destOrd="0" presId="urn:microsoft.com/office/officeart/2005/8/layout/orgChart1"/>
    <dgm:cxn modelId="{F88AFD3E-87C1-ED40-B017-69D619CF1164}" type="presOf" srcId="{8E8C0378-AE34-E846-A3AA-F6CD5FD52CF0}" destId="{F8533A54-0651-CE4C-933A-D5BFE55F8344}" srcOrd="1" destOrd="0" presId="urn:microsoft.com/office/officeart/2005/8/layout/orgChart1"/>
    <dgm:cxn modelId="{47067BB1-F6E1-DE47-8F20-392C40158E03}" type="presOf" srcId="{EB9E7EB5-84FF-8241-8625-F46482C9DA1D}" destId="{C9EA7069-97CB-F54C-AE95-9F92C7EBC61F}" srcOrd="0" destOrd="0" presId="urn:microsoft.com/office/officeart/2005/8/layout/orgChart1"/>
    <dgm:cxn modelId="{F8BDDB5E-BC81-F541-B9E8-50A86A2CCFCD}" type="presOf" srcId="{80EBDC3D-03B1-BB4C-B17F-2D884F57F2DC}" destId="{766E3741-E522-9C45-A2B1-53E80CF588B2}" srcOrd="0" destOrd="0" presId="urn:microsoft.com/office/officeart/2005/8/layout/orgChart1"/>
    <dgm:cxn modelId="{D99F09D4-3A5C-BE4D-B176-BED298A3A810}" type="presOf" srcId="{2275FE3A-4F1F-F240-9426-C3343261BD75}" destId="{5C5F0E2F-14A0-654A-9BBB-EF9EFFEA4D10}" srcOrd="0" destOrd="0" presId="urn:microsoft.com/office/officeart/2005/8/layout/orgChart1"/>
    <dgm:cxn modelId="{CB227CC2-C733-9645-80F8-F1B34A62E42E}" type="presOf" srcId="{FDF3EB8B-BE8B-7246-959B-9D8C735D87CC}" destId="{A37409F8-1C6E-8B45-9AB4-3F3150BCECAE}" srcOrd="0" destOrd="0" presId="urn:microsoft.com/office/officeart/2005/8/layout/orgChart1"/>
    <dgm:cxn modelId="{65092217-DBC1-804F-B083-718AAF71240C}" type="presOf" srcId="{ED4BC183-BFE4-B04E-9E82-59E1819715E2}" destId="{2774E27F-0C77-A54F-92B9-44F0FEB8E8C3}" srcOrd="0" destOrd="0" presId="urn:microsoft.com/office/officeart/2005/8/layout/orgChart1"/>
    <dgm:cxn modelId="{4DCF3978-4C7B-6B46-9C97-0A5AB79A3FD4}" srcId="{32AE95D6-CC8D-DA4B-8070-845FAFA1AA30}" destId="{3DAEA41A-E2AC-B84D-A42A-4594D36300F9}" srcOrd="1" destOrd="0" parTransId="{86C69870-B8F0-3B4F-9FDF-6687D77B68A0}" sibTransId="{EA81F7A0-51FD-6749-AA41-A2AC1D97E5CE}"/>
    <dgm:cxn modelId="{C5ED4714-11EF-014F-9717-44AE5E1A602E}" type="presOf" srcId="{EAD74AB4-FF5E-A647-ADB9-E2D684906C1E}" destId="{C316D760-B3B2-2D47-80CF-7F068638684F}" srcOrd="0" destOrd="0" presId="urn:microsoft.com/office/officeart/2005/8/layout/orgChart1"/>
    <dgm:cxn modelId="{9C37579F-4A18-524D-AC8B-41988577D3C5}" type="presOf" srcId="{96203BDF-C7E6-AB44-838F-A869F50FD0CE}" destId="{04E699B3-E080-C642-A3EB-297037B618B5}" srcOrd="0" destOrd="0" presId="urn:microsoft.com/office/officeart/2005/8/layout/orgChart1"/>
    <dgm:cxn modelId="{CCE34F84-C593-EB4C-8CCB-CF26637429CA}" type="presOf" srcId="{35B7C682-77E7-3341-827D-81815C89191C}" destId="{AABB5F48-D79D-DC4E-87D8-C2113D2A67D8}" srcOrd="0" destOrd="0" presId="urn:microsoft.com/office/officeart/2005/8/layout/orgChart1"/>
    <dgm:cxn modelId="{E13D7096-8715-CD40-8586-5169949EC0AF}" srcId="{32AE95D6-CC8D-DA4B-8070-845FAFA1AA30}" destId="{35B7C682-77E7-3341-827D-81815C89191C}" srcOrd="0" destOrd="0" parTransId="{EAD74AB4-FF5E-A647-ADB9-E2D684906C1E}" sibTransId="{40D043E7-87B4-5645-843E-A13328D28505}"/>
    <dgm:cxn modelId="{71A67E90-7706-DD43-89B4-52908F0840C9}" srcId="{8BAE7CEB-2E74-9940-85AC-F87D5D67DF93}" destId="{85E3C922-459E-0E49-BE9F-B1F2C758510C}" srcOrd="2" destOrd="0" parTransId="{660C9988-F32F-3F4C-A682-FD2910C8AA0F}" sibTransId="{2F670EC1-780D-394F-994C-C8C0DAEB3A3B}"/>
    <dgm:cxn modelId="{19431782-0F93-674F-89C8-1712EF967F43}" type="presOf" srcId="{5A2BEE72-4B71-6248-B6C5-B46CB1A79F88}" destId="{C9845AEA-D422-DD4B-B839-7C12486EFFF5}" srcOrd="1" destOrd="0" presId="urn:microsoft.com/office/officeart/2005/8/layout/orgChart1"/>
    <dgm:cxn modelId="{93CC5DF4-12EA-0743-A1F4-96DE4207992B}" srcId="{8BAE7CEB-2E74-9940-85AC-F87D5D67DF93}" destId="{120B886F-E077-0B40-89A9-256A6FC7AC16}" srcOrd="0" destOrd="0" parTransId="{0528FF79-C46D-3443-A49C-357962B1984D}" sibTransId="{9ABFB8D4-901C-EE41-B3AB-493E299F5294}"/>
    <dgm:cxn modelId="{5C92BA17-2151-8945-B370-24F1749942EE}" type="presOf" srcId="{060215F5-75EE-5442-B29D-8D0AD77ED88D}" destId="{215B0CFA-74D6-9448-B3BA-380FBD32A5C7}" srcOrd="0" destOrd="0" presId="urn:microsoft.com/office/officeart/2005/8/layout/orgChart1"/>
    <dgm:cxn modelId="{CFAA43A4-EC63-8A44-A885-9615026D367F}" srcId="{3DAEA41A-E2AC-B84D-A42A-4594D36300F9}" destId="{F9992606-AFD4-A042-8184-ECF0BA9BD7EE}" srcOrd="0" destOrd="0" parTransId="{08FB0E4A-26C8-4641-86FF-E92CFA090AF7}" sibTransId="{E5A51E1C-4330-6E4D-89A9-66E58D46068E}"/>
    <dgm:cxn modelId="{0C1B91AD-3CD7-FA4B-B91A-82BB9E96089F}" srcId="{5A2BEE72-4B71-6248-B6C5-B46CB1A79F88}" destId="{D906A987-4A71-944D-8714-3BC680FCFE5E}" srcOrd="1" destOrd="0" parTransId="{27313608-D2E9-BD41-95BA-69AADA42D44D}" sibTransId="{5EF73E7C-85DD-DA4F-8794-06479C573957}"/>
    <dgm:cxn modelId="{22CD6A39-1CA3-C04E-BF32-F94D4221635C}" srcId="{1DCBE534-8700-7E46-8512-E2F1D2B8DB36}" destId="{C6637240-8AB6-464C-88C7-0021561E8D33}" srcOrd="1" destOrd="0" parTransId="{A8457668-F3F3-DC4F-B91A-96B23AD64673}" sibTransId="{EA232FE6-2E98-8743-A28B-C1BA212CFD94}"/>
    <dgm:cxn modelId="{AC5237FC-EF8E-6044-A88B-0CBFBF2F9999}" type="presOf" srcId="{529DF6D4-8D58-5440-BBB8-A478BCAEFE29}" destId="{49A30645-DDAB-4541-9860-60A1D75BE3C8}" srcOrd="1" destOrd="0" presId="urn:microsoft.com/office/officeart/2005/8/layout/orgChart1"/>
    <dgm:cxn modelId="{22B2F512-C2C3-B543-97E0-C22038E79045}" type="presOf" srcId="{FDF3EB8B-BE8B-7246-959B-9D8C735D87CC}" destId="{9EDFD36F-61A6-514A-8FCA-C8A1844C8EAC}" srcOrd="1" destOrd="0" presId="urn:microsoft.com/office/officeart/2005/8/layout/orgChart1"/>
    <dgm:cxn modelId="{A4E3358B-F0BF-4E4D-A0F1-8B6DF2F36F2F}" type="presOf" srcId="{24DA2967-43C6-7A4A-9162-AB8C1440510C}" destId="{64039AC4-7066-9448-8854-7212D7FF17B8}" srcOrd="0" destOrd="0" presId="urn:microsoft.com/office/officeart/2005/8/layout/orgChart1"/>
    <dgm:cxn modelId="{EB265E05-8A11-DA4A-A598-CF6215DADF72}" type="presOf" srcId="{EDFDE7FA-713B-B445-8A6B-38D2E7B95F44}" destId="{37199441-5DCE-CD46-B7D6-3F23F4AD6E0C}" srcOrd="1" destOrd="0" presId="urn:microsoft.com/office/officeart/2005/8/layout/orgChart1"/>
    <dgm:cxn modelId="{AB35AD0E-15AF-B549-9418-94DA7BB18304}" type="presOf" srcId="{8E0CE8E0-4F78-2E40-B376-C144644D1661}" destId="{8F7E45B0-216F-2F44-BBA5-0DE309FA7578}" srcOrd="0" destOrd="0" presId="urn:microsoft.com/office/officeart/2005/8/layout/orgChart1"/>
    <dgm:cxn modelId="{45F7C0BD-8245-774D-B3AF-C89C65A05347}" type="presOf" srcId="{CC49B233-D7B3-B14D-9292-8B15678AEC74}" destId="{8EA449BA-F26F-C94D-8C03-50A830D37426}" srcOrd="0" destOrd="0" presId="urn:microsoft.com/office/officeart/2005/8/layout/orgChart1"/>
    <dgm:cxn modelId="{54C997D1-0193-7746-9839-60E1B2C08E60}" srcId="{35B7C682-77E7-3341-827D-81815C89191C}" destId="{99FE640A-A5A4-8243-9CA7-891EB9752592}" srcOrd="6" destOrd="0" parTransId="{6EB48737-94C1-BF4A-B803-E1872CE4AEAC}" sibTransId="{55C901DB-6818-EB4B-ADCF-04B1895DF8E0}"/>
    <dgm:cxn modelId="{7C3E489D-A80A-D246-A409-FB5F35C07B83}" type="presOf" srcId="{02878E4D-856D-1740-90B1-975E663592A4}" destId="{1B5564DE-2B66-BE4C-BE4B-B715F9231283}" srcOrd="1" destOrd="0" presId="urn:microsoft.com/office/officeart/2005/8/layout/orgChart1"/>
    <dgm:cxn modelId="{3F43760E-FD60-3046-B437-5AB1B7D7294B}" type="presOf" srcId="{EB9E7EB5-84FF-8241-8625-F46482C9DA1D}" destId="{2C644027-8E36-ED41-8660-652CFDEE7529}" srcOrd="1" destOrd="0" presId="urn:microsoft.com/office/officeart/2005/8/layout/orgChart1"/>
    <dgm:cxn modelId="{359A9E26-00D1-5F4E-A370-64F3686CA1C2}" type="presOf" srcId="{27313608-D2E9-BD41-95BA-69AADA42D44D}" destId="{4F85461C-DD55-4841-AB3E-4F1D2552BA3F}" srcOrd="0" destOrd="0" presId="urn:microsoft.com/office/officeart/2005/8/layout/orgChart1"/>
    <dgm:cxn modelId="{1BA0AC87-212B-4740-A9B1-9E0A36DB057E}" type="presOf" srcId="{529DF6D4-8D58-5440-BBB8-A478BCAEFE29}" destId="{DE9D544C-3840-2046-A3D1-1C3EFDF3A04B}" srcOrd="0" destOrd="0" presId="urn:microsoft.com/office/officeart/2005/8/layout/orgChart1"/>
    <dgm:cxn modelId="{A3F89B95-2475-014F-B27A-AC1337558033}" srcId="{8BAE7CEB-2E74-9940-85AC-F87D5D67DF93}" destId="{02878E4D-856D-1740-90B1-975E663592A4}" srcOrd="5" destOrd="0" parTransId="{AFDAD4A6-F9DF-A246-B5AA-BCC9DDF444A3}" sibTransId="{2C70753D-2D2F-5D49-A4F9-2FA5E2183DD7}"/>
    <dgm:cxn modelId="{3E2DDCB9-F97C-2444-818B-507C64C0CE61}" type="presOf" srcId="{88921CBA-713B-7445-9939-3FD5C8DCBA92}" destId="{C3BB00EE-70EF-BB47-9DB5-2408497F075E}" srcOrd="1" destOrd="0" presId="urn:microsoft.com/office/officeart/2005/8/layout/orgChart1"/>
    <dgm:cxn modelId="{88364908-76C3-1E4B-9821-039FBBFDD8EE}" type="presOf" srcId="{346BF6CC-0238-804F-AE9B-243EAD8215F7}" destId="{468264D0-98CE-DF4A-93C5-20DA5CE5D01A}" srcOrd="0" destOrd="0" presId="urn:microsoft.com/office/officeart/2005/8/layout/orgChart1"/>
    <dgm:cxn modelId="{9F5A5C1B-367D-CA49-B1A5-9A93CC626E10}" type="presOf" srcId="{4CCC6D45-3EF6-4249-8E79-9A731E110B41}" destId="{EABF1922-82E7-8844-AC67-6023A53BF104}" srcOrd="0" destOrd="0" presId="urn:microsoft.com/office/officeart/2005/8/layout/orgChart1"/>
    <dgm:cxn modelId="{175695A5-DFCD-D044-80C5-0B06C97A8653}" type="presOf" srcId="{6DB51471-7933-D243-A8A9-DBCC98B898D4}" destId="{E37BC16C-D254-DD43-873A-FF7E5B78A833}" srcOrd="0" destOrd="0" presId="urn:microsoft.com/office/officeart/2005/8/layout/orgChart1"/>
    <dgm:cxn modelId="{E1C2EFF0-6D29-E243-8775-98F8730E3657}" type="presOf" srcId="{F709D36A-0B78-0548-8864-538E5D634E37}" destId="{EB8F989F-359E-464E-A7EC-F95DE69A8293}" srcOrd="0" destOrd="0" presId="urn:microsoft.com/office/officeart/2005/8/layout/orgChart1"/>
    <dgm:cxn modelId="{6B694287-4F83-9A4F-AA5E-FA6E50AC8C81}" type="presOf" srcId="{85E3C922-459E-0E49-BE9F-B1F2C758510C}" destId="{FB5B6D8D-98C3-5146-9D91-AAF12A0F8F27}" srcOrd="0" destOrd="0" presId="urn:microsoft.com/office/officeart/2005/8/layout/orgChart1"/>
    <dgm:cxn modelId="{19B81C08-11DC-544B-8B8F-BD2F6E26C4F0}" type="presOf" srcId="{02878E4D-856D-1740-90B1-975E663592A4}" destId="{35F381BF-1223-5843-BCF4-EA5EAB9D1DF2}" srcOrd="0" destOrd="0" presId="urn:microsoft.com/office/officeart/2005/8/layout/orgChart1"/>
    <dgm:cxn modelId="{56A75D84-440C-8348-9223-7DB44EB5F2E0}" type="presParOf" srcId="{B2F29FFF-6E29-424C-BCAA-6D1DA00C0659}" destId="{45B49418-BE91-A145-A4E0-52FDF466994D}" srcOrd="0" destOrd="0" presId="urn:microsoft.com/office/officeart/2005/8/layout/orgChart1"/>
    <dgm:cxn modelId="{A5D3DEE0-C458-794D-A6D9-09DE047D85D2}" type="presParOf" srcId="{45B49418-BE91-A145-A4E0-52FDF466994D}" destId="{D4D3BC0E-87A2-4149-A8BE-98B4A61788DA}" srcOrd="0" destOrd="0" presId="urn:microsoft.com/office/officeart/2005/8/layout/orgChart1"/>
    <dgm:cxn modelId="{0F3546D7-9B96-5D4E-95E6-1BB1EC094D04}" type="presParOf" srcId="{D4D3BC0E-87A2-4149-A8BE-98B4A61788DA}" destId="{D3EDBFC8-E096-2941-8B63-93B430601939}" srcOrd="0" destOrd="0" presId="urn:microsoft.com/office/officeart/2005/8/layout/orgChart1"/>
    <dgm:cxn modelId="{3E9969DF-BB39-8145-B0CF-AA5D8AD6A09B}" type="presParOf" srcId="{D4D3BC0E-87A2-4149-A8BE-98B4A61788DA}" destId="{2FD87E50-3195-1D47-A0C8-9EB7E5E58760}" srcOrd="1" destOrd="0" presId="urn:microsoft.com/office/officeart/2005/8/layout/orgChart1"/>
    <dgm:cxn modelId="{A64ABF7B-57AB-5841-A568-3E55430CA13F}" type="presParOf" srcId="{45B49418-BE91-A145-A4E0-52FDF466994D}" destId="{F8BC56A6-D5C7-6A41-BEE4-41A7B69495EE}" srcOrd="1" destOrd="0" presId="urn:microsoft.com/office/officeart/2005/8/layout/orgChart1"/>
    <dgm:cxn modelId="{A21F5DF5-1E6D-2E41-877F-1B34966A319B}" type="presParOf" srcId="{F8BC56A6-D5C7-6A41-BEE4-41A7B69495EE}" destId="{C316D760-B3B2-2D47-80CF-7F068638684F}" srcOrd="0" destOrd="0" presId="urn:microsoft.com/office/officeart/2005/8/layout/orgChart1"/>
    <dgm:cxn modelId="{8890158E-1BD5-1245-BE79-1CAC518F1571}" type="presParOf" srcId="{F8BC56A6-D5C7-6A41-BEE4-41A7B69495EE}" destId="{3798E679-3FEF-8149-9768-E8385E513885}" srcOrd="1" destOrd="0" presId="urn:microsoft.com/office/officeart/2005/8/layout/orgChart1"/>
    <dgm:cxn modelId="{E22915F4-C710-A54F-B43A-F5A00C222FB5}" type="presParOf" srcId="{3798E679-3FEF-8149-9768-E8385E513885}" destId="{4A686DF4-274E-0142-B4D3-F6563A99945D}" srcOrd="0" destOrd="0" presId="urn:microsoft.com/office/officeart/2005/8/layout/orgChart1"/>
    <dgm:cxn modelId="{C2D66801-6088-DE42-9EC8-65074AFCD81F}" type="presParOf" srcId="{4A686DF4-274E-0142-B4D3-F6563A99945D}" destId="{AABB5F48-D79D-DC4E-87D8-C2113D2A67D8}" srcOrd="0" destOrd="0" presId="urn:microsoft.com/office/officeart/2005/8/layout/orgChart1"/>
    <dgm:cxn modelId="{A96984D9-AC10-364D-B120-4E6C3570C3D6}" type="presParOf" srcId="{4A686DF4-274E-0142-B4D3-F6563A99945D}" destId="{EBA371B1-7B9F-044A-8636-9B0254962D3C}" srcOrd="1" destOrd="0" presId="urn:microsoft.com/office/officeart/2005/8/layout/orgChart1"/>
    <dgm:cxn modelId="{154EC28E-90DE-664C-959B-D6691E11A0EC}" type="presParOf" srcId="{3798E679-3FEF-8149-9768-E8385E513885}" destId="{8BC22773-0E15-944B-86E0-6D3AF84397C3}" srcOrd="1" destOrd="0" presId="urn:microsoft.com/office/officeart/2005/8/layout/orgChart1"/>
    <dgm:cxn modelId="{E318ECDB-E4E7-AA4D-97ED-8AB6790BF530}" type="presParOf" srcId="{8BC22773-0E15-944B-86E0-6D3AF84397C3}" destId="{04E699B3-E080-C642-A3EB-297037B618B5}" srcOrd="0" destOrd="0" presId="urn:microsoft.com/office/officeart/2005/8/layout/orgChart1"/>
    <dgm:cxn modelId="{37293946-4BAC-5D4A-97D7-DBE6D2097037}" type="presParOf" srcId="{8BC22773-0E15-944B-86E0-6D3AF84397C3}" destId="{F165D44D-C7EE-084F-B221-57DD8F39D033}" srcOrd="1" destOrd="0" presId="urn:microsoft.com/office/officeart/2005/8/layout/orgChart1"/>
    <dgm:cxn modelId="{CEB62A61-72E7-3E48-9390-24BD6CF78E8B}" type="presParOf" srcId="{F165D44D-C7EE-084F-B221-57DD8F39D033}" destId="{816E37A2-1910-8D4A-AAD3-4FE58F4A79BD}" srcOrd="0" destOrd="0" presId="urn:microsoft.com/office/officeart/2005/8/layout/orgChart1"/>
    <dgm:cxn modelId="{F6955737-EC5E-D44A-8C68-6F433F8243B6}" type="presParOf" srcId="{816E37A2-1910-8D4A-AAD3-4FE58F4A79BD}" destId="{DCE4EC67-9ED1-3649-A477-6CFC7C756FE0}" srcOrd="0" destOrd="0" presId="urn:microsoft.com/office/officeart/2005/8/layout/orgChart1"/>
    <dgm:cxn modelId="{7271EBFC-204B-3246-9A6E-CCAA9DC4D19F}" type="presParOf" srcId="{816E37A2-1910-8D4A-AAD3-4FE58F4A79BD}" destId="{419D5FFA-C332-A34B-9BFB-0DAD73952DD0}" srcOrd="1" destOrd="0" presId="urn:microsoft.com/office/officeart/2005/8/layout/orgChart1"/>
    <dgm:cxn modelId="{4ECF2FA7-8F72-124C-8F6F-AA5C1095A106}" type="presParOf" srcId="{F165D44D-C7EE-084F-B221-57DD8F39D033}" destId="{F6A2BF93-C81B-554C-8404-F5BA2442B498}" srcOrd="1" destOrd="0" presId="urn:microsoft.com/office/officeart/2005/8/layout/orgChart1"/>
    <dgm:cxn modelId="{972A3B53-64FA-AA4B-80D5-015DC6499444}" type="presParOf" srcId="{F165D44D-C7EE-084F-B221-57DD8F39D033}" destId="{4941FCB3-1B7C-8241-9EDB-1B8C3716F895}" srcOrd="2" destOrd="0" presId="urn:microsoft.com/office/officeart/2005/8/layout/orgChart1"/>
    <dgm:cxn modelId="{21052628-8CFC-A649-9E0B-579191359379}" type="presParOf" srcId="{8BC22773-0E15-944B-86E0-6D3AF84397C3}" destId="{FEDE653D-AAC4-F742-AFD0-753969978509}" srcOrd="2" destOrd="0" presId="urn:microsoft.com/office/officeart/2005/8/layout/orgChart1"/>
    <dgm:cxn modelId="{099473EB-FA43-244F-A0BC-F3EA11EC3169}" type="presParOf" srcId="{8BC22773-0E15-944B-86E0-6D3AF84397C3}" destId="{340D2584-B172-674D-AC83-567C1294D583}" srcOrd="3" destOrd="0" presId="urn:microsoft.com/office/officeart/2005/8/layout/orgChart1"/>
    <dgm:cxn modelId="{156B73D1-35E7-7F49-8F85-5E3BEE8E7CD4}" type="presParOf" srcId="{340D2584-B172-674D-AC83-567C1294D583}" destId="{AE716DD7-D2FA-904E-894D-4E3ADF971CA5}" srcOrd="0" destOrd="0" presId="urn:microsoft.com/office/officeart/2005/8/layout/orgChart1"/>
    <dgm:cxn modelId="{8A4900FC-D1EA-BE4D-A233-03728FB7F93B}" type="presParOf" srcId="{AE716DD7-D2FA-904E-894D-4E3ADF971CA5}" destId="{BD25C396-19E9-6447-9CE2-F55659936F81}" srcOrd="0" destOrd="0" presId="urn:microsoft.com/office/officeart/2005/8/layout/orgChart1"/>
    <dgm:cxn modelId="{7D559CAC-0844-3545-AD0C-7332FD91E372}" type="presParOf" srcId="{AE716DD7-D2FA-904E-894D-4E3ADF971CA5}" destId="{F35804FF-CA60-5448-9CA1-98099F7D9DD5}" srcOrd="1" destOrd="0" presId="urn:microsoft.com/office/officeart/2005/8/layout/orgChart1"/>
    <dgm:cxn modelId="{D215513F-B358-0043-ADB9-FCBE9C8C68C0}" type="presParOf" srcId="{340D2584-B172-674D-AC83-567C1294D583}" destId="{42D53F0F-4513-EA41-8FA5-86488242EAD1}" srcOrd="1" destOrd="0" presId="urn:microsoft.com/office/officeart/2005/8/layout/orgChart1"/>
    <dgm:cxn modelId="{CA98B87C-8C51-1240-A22F-3D772AD2437C}" type="presParOf" srcId="{340D2584-B172-674D-AC83-567C1294D583}" destId="{ED61AD26-DC1C-0C4C-AC36-73B593F6135C}" srcOrd="2" destOrd="0" presId="urn:microsoft.com/office/officeart/2005/8/layout/orgChart1"/>
    <dgm:cxn modelId="{31C76DFF-0AB1-6241-8D4F-1156DCE52B07}" type="presParOf" srcId="{8BC22773-0E15-944B-86E0-6D3AF84397C3}" destId="{51F7E328-2D0F-F04B-9C63-8FD3139FDE9E}" srcOrd="4" destOrd="0" presId="urn:microsoft.com/office/officeart/2005/8/layout/orgChart1"/>
    <dgm:cxn modelId="{A8CA4B51-A85B-CF47-B163-34DC9A346F6A}" type="presParOf" srcId="{8BC22773-0E15-944B-86E0-6D3AF84397C3}" destId="{D328DC41-16C7-764D-85AB-94DAC06D1ACE}" srcOrd="5" destOrd="0" presId="urn:microsoft.com/office/officeart/2005/8/layout/orgChart1"/>
    <dgm:cxn modelId="{985B6252-06A5-FA42-89B6-251305BE0292}" type="presParOf" srcId="{D328DC41-16C7-764D-85AB-94DAC06D1ACE}" destId="{BDE10C94-DC6C-7747-A13A-6539E757E8B6}" srcOrd="0" destOrd="0" presId="urn:microsoft.com/office/officeart/2005/8/layout/orgChart1"/>
    <dgm:cxn modelId="{7D410766-E774-264E-AB32-30E0176D8C65}" type="presParOf" srcId="{BDE10C94-DC6C-7747-A13A-6539E757E8B6}" destId="{EB8F989F-359E-464E-A7EC-F95DE69A8293}" srcOrd="0" destOrd="0" presId="urn:microsoft.com/office/officeart/2005/8/layout/orgChart1"/>
    <dgm:cxn modelId="{757D7216-9F80-484A-A281-BA32E70D7EA0}" type="presParOf" srcId="{BDE10C94-DC6C-7747-A13A-6539E757E8B6}" destId="{A18D14FE-E75B-634D-AC48-48F1CAE8B547}" srcOrd="1" destOrd="0" presId="urn:microsoft.com/office/officeart/2005/8/layout/orgChart1"/>
    <dgm:cxn modelId="{90C492A0-6770-A34E-94CE-FF5C9DD5B8F5}" type="presParOf" srcId="{D328DC41-16C7-764D-85AB-94DAC06D1ACE}" destId="{BA0CDB49-D62D-FB4C-A3CC-763F7CA99825}" srcOrd="1" destOrd="0" presId="urn:microsoft.com/office/officeart/2005/8/layout/orgChart1"/>
    <dgm:cxn modelId="{40626CF0-1E6E-1346-A32E-919A7C614EE4}" type="presParOf" srcId="{D328DC41-16C7-764D-85AB-94DAC06D1ACE}" destId="{18B4DF37-AC97-0C4F-AF1C-6CA62A576F08}" srcOrd="2" destOrd="0" presId="urn:microsoft.com/office/officeart/2005/8/layout/orgChart1"/>
    <dgm:cxn modelId="{CB52A4A6-4470-3144-8387-583CDCC817AA}" type="presParOf" srcId="{8BC22773-0E15-944B-86E0-6D3AF84397C3}" destId="{B00EB140-9842-7A4C-8C3E-0B72281878EF}" srcOrd="6" destOrd="0" presId="urn:microsoft.com/office/officeart/2005/8/layout/orgChart1"/>
    <dgm:cxn modelId="{AEC79B0D-D834-E743-82C7-B18DCB52835C}" type="presParOf" srcId="{8BC22773-0E15-944B-86E0-6D3AF84397C3}" destId="{A15A3F2C-1771-5A45-A30A-4ED4F6AC9042}" srcOrd="7" destOrd="0" presId="urn:microsoft.com/office/officeart/2005/8/layout/orgChart1"/>
    <dgm:cxn modelId="{4FBD1879-935B-FF4F-AFE3-92102DFE2346}" type="presParOf" srcId="{A15A3F2C-1771-5A45-A30A-4ED4F6AC9042}" destId="{BB7772BD-9705-E640-AAF3-D792AD1AFE48}" srcOrd="0" destOrd="0" presId="urn:microsoft.com/office/officeart/2005/8/layout/orgChart1"/>
    <dgm:cxn modelId="{563E5FE0-E418-9E4B-9267-F904708F0CC3}" type="presParOf" srcId="{BB7772BD-9705-E640-AAF3-D792AD1AFE48}" destId="{20C4F037-6C8B-0A4E-A25B-1E1C9C745495}" srcOrd="0" destOrd="0" presId="urn:microsoft.com/office/officeart/2005/8/layout/orgChart1"/>
    <dgm:cxn modelId="{9FCE1105-D060-AC4B-8F29-0354AA230E16}" type="presParOf" srcId="{BB7772BD-9705-E640-AAF3-D792AD1AFE48}" destId="{C3BB00EE-70EF-BB47-9DB5-2408497F075E}" srcOrd="1" destOrd="0" presId="urn:microsoft.com/office/officeart/2005/8/layout/orgChart1"/>
    <dgm:cxn modelId="{D4E706FB-D9EC-CB46-9FB9-23B9B489B02C}" type="presParOf" srcId="{A15A3F2C-1771-5A45-A30A-4ED4F6AC9042}" destId="{68282741-7728-2445-B4B6-DBEFD45E5EF3}" srcOrd="1" destOrd="0" presId="urn:microsoft.com/office/officeart/2005/8/layout/orgChart1"/>
    <dgm:cxn modelId="{985BC97A-BEBE-A949-8111-D9407F4F8B09}" type="presParOf" srcId="{A15A3F2C-1771-5A45-A30A-4ED4F6AC9042}" destId="{DB221734-0C3B-5D4F-B2EB-6383ABC4F4F1}" srcOrd="2" destOrd="0" presId="urn:microsoft.com/office/officeart/2005/8/layout/orgChart1"/>
    <dgm:cxn modelId="{A39404EA-4522-DC43-9DB4-89BC21EDDF58}" type="presParOf" srcId="{8BC22773-0E15-944B-86E0-6D3AF84397C3}" destId="{8E583F6C-967C-A54B-97A0-AA40F94CE471}" srcOrd="8" destOrd="0" presId="urn:microsoft.com/office/officeart/2005/8/layout/orgChart1"/>
    <dgm:cxn modelId="{15F97351-5057-AF4B-ABD1-D249B200CFBB}" type="presParOf" srcId="{8BC22773-0E15-944B-86E0-6D3AF84397C3}" destId="{0817491A-0693-9B4B-BBC8-891C6A96419F}" srcOrd="9" destOrd="0" presId="urn:microsoft.com/office/officeart/2005/8/layout/orgChart1"/>
    <dgm:cxn modelId="{47A3E162-E235-5C48-9C20-C368DDBF7A56}" type="presParOf" srcId="{0817491A-0693-9B4B-BBC8-891C6A96419F}" destId="{574ABA74-56F0-7640-A595-D70A22DE48FF}" srcOrd="0" destOrd="0" presId="urn:microsoft.com/office/officeart/2005/8/layout/orgChart1"/>
    <dgm:cxn modelId="{EEC0709F-9CA6-8C4C-B533-86EF13E09468}" type="presParOf" srcId="{574ABA74-56F0-7640-A595-D70A22DE48FF}" destId="{DE9D544C-3840-2046-A3D1-1C3EFDF3A04B}" srcOrd="0" destOrd="0" presId="urn:microsoft.com/office/officeart/2005/8/layout/orgChart1"/>
    <dgm:cxn modelId="{9C615A0A-19B7-1645-AB8D-74B7B551354C}" type="presParOf" srcId="{574ABA74-56F0-7640-A595-D70A22DE48FF}" destId="{49A30645-DDAB-4541-9860-60A1D75BE3C8}" srcOrd="1" destOrd="0" presId="urn:microsoft.com/office/officeart/2005/8/layout/orgChart1"/>
    <dgm:cxn modelId="{288FB4DA-D76A-F940-858D-37F649343C17}" type="presParOf" srcId="{0817491A-0693-9B4B-BBC8-891C6A96419F}" destId="{BB0BCA9B-7168-5945-B359-784CF21E3C9A}" srcOrd="1" destOrd="0" presId="urn:microsoft.com/office/officeart/2005/8/layout/orgChart1"/>
    <dgm:cxn modelId="{3B3CDE5F-5FB3-CB4C-8369-5008A0B8C237}" type="presParOf" srcId="{0817491A-0693-9B4B-BBC8-891C6A96419F}" destId="{0373EEF1-E388-034C-81B3-0B229BDD2EDB}" srcOrd="2" destOrd="0" presId="urn:microsoft.com/office/officeart/2005/8/layout/orgChart1"/>
    <dgm:cxn modelId="{1DC1B9E8-2958-B745-AA9D-0B8D60ED12AB}" type="presParOf" srcId="{8BC22773-0E15-944B-86E0-6D3AF84397C3}" destId="{422B85A0-03B6-0E48-B755-2167F96D0038}" srcOrd="10" destOrd="0" presId="urn:microsoft.com/office/officeart/2005/8/layout/orgChart1"/>
    <dgm:cxn modelId="{E73536C6-880A-D247-982A-25EAAB732410}" type="presParOf" srcId="{8BC22773-0E15-944B-86E0-6D3AF84397C3}" destId="{25D3E429-B04A-E04E-873C-E3897D18EDBB}" srcOrd="11" destOrd="0" presId="urn:microsoft.com/office/officeart/2005/8/layout/orgChart1"/>
    <dgm:cxn modelId="{6BEF36B7-20E2-7D44-8578-CA9FDA95D9F3}" type="presParOf" srcId="{25D3E429-B04A-E04E-873C-E3897D18EDBB}" destId="{3D144987-723A-0F4E-A325-1CEAE430DDC5}" srcOrd="0" destOrd="0" presId="urn:microsoft.com/office/officeart/2005/8/layout/orgChart1"/>
    <dgm:cxn modelId="{9348AE57-7C75-3843-9907-90A53543DD24}" type="presParOf" srcId="{3D144987-723A-0F4E-A325-1CEAE430DDC5}" destId="{957BC827-7706-5342-A2EC-C5219A05DD1F}" srcOrd="0" destOrd="0" presId="urn:microsoft.com/office/officeart/2005/8/layout/orgChart1"/>
    <dgm:cxn modelId="{2BC7FD78-98D7-8D44-B66F-792CDDDFDB38}" type="presParOf" srcId="{3D144987-723A-0F4E-A325-1CEAE430DDC5}" destId="{64CCDC7E-58AB-484B-AA6E-B49B4DAB8253}" srcOrd="1" destOrd="0" presId="urn:microsoft.com/office/officeart/2005/8/layout/orgChart1"/>
    <dgm:cxn modelId="{BAFE56DE-3876-E745-A3BB-E1DDEF4F28D4}" type="presParOf" srcId="{25D3E429-B04A-E04E-873C-E3897D18EDBB}" destId="{D7B9F9A3-B548-C945-B7BC-4F46FC906B57}" srcOrd="1" destOrd="0" presId="urn:microsoft.com/office/officeart/2005/8/layout/orgChart1"/>
    <dgm:cxn modelId="{63B1AAB9-FDCA-4B4B-99AC-7C1CFDA11801}" type="presParOf" srcId="{25D3E429-B04A-E04E-873C-E3897D18EDBB}" destId="{3010822D-0B4E-3449-868F-1C0AB57DFE28}" srcOrd="2" destOrd="0" presId="urn:microsoft.com/office/officeart/2005/8/layout/orgChart1"/>
    <dgm:cxn modelId="{50FACD67-574E-4C44-AE72-2E6B9FD2ECDB}" type="presParOf" srcId="{8BC22773-0E15-944B-86E0-6D3AF84397C3}" destId="{85A5A363-DB66-D341-9287-7FE7ECEE3903}" srcOrd="12" destOrd="0" presId="urn:microsoft.com/office/officeart/2005/8/layout/orgChart1"/>
    <dgm:cxn modelId="{BB9A9825-1C47-A641-AF0B-BC74B2C533E2}" type="presParOf" srcId="{8BC22773-0E15-944B-86E0-6D3AF84397C3}" destId="{B11921AD-5AD4-A946-AC3A-C633130DD695}" srcOrd="13" destOrd="0" presId="urn:microsoft.com/office/officeart/2005/8/layout/orgChart1"/>
    <dgm:cxn modelId="{BD06DDC7-9F08-7347-B2AE-37527177D6FA}" type="presParOf" srcId="{B11921AD-5AD4-A946-AC3A-C633130DD695}" destId="{DCAFD722-E1E9-8742-A1C0-194D85715090}" srcOrd="0" destOrd="0" presId="urn:microsoft.com/office/officeart/2005/8/layout/orgChart1"/>
    <dgm:cxn modelId="{BE79C18F-B085-CD45-BF28-D5E213A1D905}" type="presParOf" srcId="{DCAFD722-E1E9-8742-A1C0-194D85715090}" destId="{CF450CB6-444C-8043-AE48-EF92A1002DAB}" srcOrd="0" destOrd="0" presId="urn:microsoft.com/office/officeart/2005/8/layout/orgChart1"/>
    <dgm:cxn modelId="{3CA81401-63FB-D74E-9162-58B3806D5E60}" type="presParOf" srcId="{DCAFD722-E1E9-8742-A1C0-194D85715090}" destId="{89C2EE4A-FBD7-FB4D-91A5-B04C642A28CA}" srcOrd="1" destOrd="0" presId="urn:microsoft.com/office/officeart/2005/8/layout/orgChart1"/>
    <dgm:cxn modelId="{1B60396A-A887-474A-AF80-408D41F15F56}" type="presParOf" srcId="{B11921AD-5AD4-A946-AC3A-C633130DD695}" destId="{043EF9D8-94FD-5C45-9898-CCBB46FB667C}" srcOrd="1" destOrd="0" presId="urn:microsoft.com/office/officeart/2005/8/layout/orgChart1"/>
    <dgm:cxn modelId="{EFC69BBB-9DFD-7245-B6B2-393B18B8BB2E}" type="presParOf" srcId="{B11921AD-5AD4-A946-AC3A-C633130DD695}" destId="{0C42F574-2F96-054B-9ACA-AFB5AA8F3092}" srcOrd="2" destOrd="0" presId="urn:microsoft.com/office/officeart/2005/8/layout/orgChart1"/>
    <dgm:cxn modelId="{19D65A46-2397-0448-8481-C524513D5F95}" type="presParOf" srcId="{8BC22773-0E15-944B-86E0-6D3AF84397C3}" destId="{5BEF0579-1D56-FD45-A581-5F2B3E6E9BA2}" srcOrd="14" destOrd="0" presId="urn:microsoft.com/office/officeart/2005/8/layout/orgChart1"/>
    <dgm:cxn modelId="{E50DFF2F-7905-DB42-86A1-D60915800413}" type="presParOf" srcId="{8BC22773-0E15-944B-86E0-6D3AF84397C3}" destId="{16F55423-DD1F-2347-AE4E-4FC08ECBC529}" srcOrd="15" destOrd="0" presId="urn:microsoft.com/office/officeart/2005/8/layout/orgChart1"/>
    <dgm:cxn modelId="{63586840-E7F7-AA43-AF38-1E82509D2A6E}" type="presParOf" srcId="{16F55423-DD1F-2347-AE4E-4FC08ECBC529}" destId="{17F9F2AE-C3A9-B640-BCCF-762BB8F055C6}" srcOrd="0" destOrd="0" presId="urn:microsoft.com/office/officeart/2005/8/layout/orgChart1"/>
    <dgm:cxn modelId="{83D8E797-2AB1-7240-B973-474FB600F79B}" type="presParOf" srcId="{17F9F2AE-C3A9-B640-BCCF-762BB8F055C6}" destId="{C9EA7069-97CB-F54C-AE95-9F92C7EBC61F}" srcOrd="0" destOrd="0" presId="urn:microsoft.com/office/officeart/2005/8/layout/orgChart1"/>
    <dgm:cxn modelId="{BE289520-DA7F-D44E-803B-197D9063BDD2}" type="presParOf" srcId="{17F9F2AE-C3A9-B640-BCCF-762BB8F055C6}" destId="{2C644027-8E36-ED41-8660-652CFDEE7529}" srcOrd="1" destOrd="0" presId="urn:microsoft.com/office/officeart/2005/8/layout/orgChart1"/>
    <dgm:cxn modelId="{3F9800C1-8D6F-7842-A717-9F956A746649}" type="presParOf" srcId="{16F55423-DD1F-2347-AE4E-4FC08ECBC529}" destId="{5E774E27-0F50-AA45-98EF-0BFA05CFDC97}" srcOrd="1" destOrd="0" presId="urn:microsoft.com/office/officeart/2005/8/layout/orgChart1"/>
    <dgm:cxn modelId="{DE434131-D28B-754B-80BC-3A9F883703F9}" type="presParOf" srcId="{16F55423-DD1F-2347-AE4E-4FC08ECBC529}" destId="{03E3B1F8-E071-B441-B013-9A87B1E9E8F0}" srcOrd="2" destOrd="0" presId="urn:microsoft.com/office/officeart/2005/8/layout/orgChart1"/>
    <dgm:cxn modelId="{D4155B83-5490-864B-A441-DA0AFA3841D7}" type="presParOf" srcId="{8BC22773-0E15-944B-86E0-6D3AF84397C3}" destId="{6D8A13AA-9100-EB41-AB2A-A33E8F913EDC}" srcOrd="16" destOrd="0" presId="urn:microsoft.com/office/officeart/2005/8/layout/orgChart1"/>
    <dgm:cxn modelId="{19A1CCD3-28AC-A04B-BC1E-8F4F49F40781}" type="presParOf" srcId="{8BC22773-0E15-944B-86E0-6D3AF84397C3}" destId="{45BAD784-A86B-CB45-8C6B-ADCB6F86416B}" srcOrd="17" destOrd="0" presId="urn:microsoft.com/office/officeart/2005/8/layout/orgChart1"/>
    <dgm:cxn modelId="{9297B764-E7FE-0540-9138-1CBFB55E0996}" type="presParOf" srcId="{45BAD784-A86B-CB45-8C6B-ADCB6F86416B}" destId="{239C429F-B0E0-D849-AAB0-4CFFC65C8BD1}" srcOrd="0" destOrd="0" presId="urn:microsoft.com/office/officeart/2005/8/layout/orgChart1"/>
    <dgm:cxn modelId="{A48384D2-AEFD-674D-A3D4-4B5D988B8FF5}" type="presParOf" srcId="{239C429F-B0E0-D849-AAB0-4CFFC65C8BD1}" destId="{5C5F0E2F-14A0-654A-9BBB-EF9EFFEA4D10}" srcOrd="0" destOrd="0" presId="urn:microsoft.com/office/officeart/2005/8/layout/orgChart1"/>
    <dgm:cxn modelId="{389C521D-F67C-954C-A0D5-6F505BA057A6}" type="presParOf" srcId="{239C429F-B0E0-D849-AAB0-4CFFC65C8BD1}" destId="{601CB24F-3DD2-FB4D-8BDF-FD0458DA0D22}" srcOrd="1" destOrd="0" presId="urn:microsoft.com/office/officeart/2005/8/layout/orgChart1"/>
    <dgm:cxn modelId="{FACE039D-1B58-AA4A-8C37-B73C339F57FD}" type="presParOf" srcId="{45BAD784-A86B-CB45-8C6B-ADCB6F86416B}" destId="{68E2DC43-EB47-E241-AD5A-73D5738181B1}" srcOrd="1" destOrd="0" presId="urn:microsoft.com/office/officeart/2005/8/layout/orgChart1"/>
    <dgm:cxn modelId="{3FAFB284-8455-A547-A143-FB848D58B8D8}" type="presParOf" srcId="{45BAD784-A86B-CB45-8C6B-ADCB6F86416B}" destId="{CD3E81EA-C903-5D43-B1B6-9FFBFE730D74}" srcOrd="2" destOrd="0" presId="urn:microsoft.com/office/officeart/2005/8/layout/orgChart1"/>
    <dgm:cxn modelId="{A1B3694C-C291-9D47-B67A-0E44877712BE}" type="presParOf" srcId="{8BC22773-0E15-944B-86E0-6D3AF84397C3}" destId="{77ABC54A-218E-564E-A4D5-A2C1C73939B6}" srcOrd="18" destOrd="0" presId="urn:microsoft.com/office/officeart/2005/8/layout/orgChart1"/>
    <dgm:cxn modelId="{0D80FA8C-D83B-F045-A60B-3F50948E531E}" type="presParOf" srcId="{8BC22773-0E15-944B-86E0-6D3AF84397C3}" destId="{EDDB3CA5-D8C5-8943-949E-F5D291D06EB6}" srcOrd="19" destOrd="0" presId="urn:microsoft.com/office/officeart/2005/8/layout/orgChart1"/>
    <dgm:cxn modelId="{8CA35A36-8BC9-2B4F-8CED-3AEC11B43052}" type="presParOf" srcId="{EDDB3CA5-D8C5-8943-949E-F5D291D06EB6}" destId="{E7EEA350-B72F-0446-9A02-C94BB4E10C73}" srcOrd="0" destOrd="0" presId="urn:microsoft.com/office/officeart/2005/8/layout/orgChart1"/>
    <dgm:cxn modelId="{1121E761-2B08-734E-942A-0359ECA03CC4}" type="presParOf" srcId="{E7EEA350-B72F-0446-9A02-C94BB4E10C73}" destId="{8A73C8BD-34EC-1245-BBBB-5AB61A32545A}" srcOrd="0" destOrd="0" presId="urn:microsoft.com/office/officeart/2005/8/layout/orgChart1"/>
    <dgm:cxn modelId="{E6697F0B-A1C3-E449-9B24-22F8A2713CA2}" type="presParOf" srcId="{E7EEA350-B72F-0446-9A02-C94BB4E10C73}" destId="{60973C30-498D-3243-AF96-BF6CD5E84C23}" srcOrd="1" destOrd="0" presId="urn:microsoft.com/office/officeart/2005/8/layout/orgChart1"/>
    <dgm:cxn modelId="{F3B4A887-FE64-0047-9FCF-18D9619112DD}" type="presParOf" srcId="{EDDB3CA5-D8C5-8943-949E-F5D291D06EB6}" destId="{3AFF4D3D-1CA1-D648-B8AC-283DD1F381F8}" srcOrd="1" destOrd="0" presId="urn:microsoft.com/office/officeart/2005/8/layout/orgChart1"/>
    <dgm:cxn modelId="{C6689E95-F1D4-8A43-A928-1428B5CADAD2}" type="presParOf" srcId="{EDDB3CA5-D8C5-8943-949E-F5D291D06EB6}" destId="{4D238C84-AFB5-B54B-ACDB-AD7D241BFBE4}" srcOrd="2" destOrd="0" presId="urn:microsoft.com/office/officeart/2005/8/layout/orgChart1"/>
    <dgm:cxn modelId="{5A8F374D-3F8B-1D43-AC00-87F1E308EDCD}" type="presParOf" srcId="{3798E679-3FEF-8149-9768-E8385E513885}" destId="{B9C02F40-CB61-BC4B-9521-F646A04274FA}" srcOrd="2" destOrd="0" presId="urn:microsoft.com/office/officeart/2005/8/layout/orgChart1"/>
    <dgm:cxn modelId="{91CC19E5-818C-934E-89F4-C305DF54E6D9}" type="presParOf" srcId="{F8BC56A6-D5C7-6A41-BEE4-41A7B69495EE}" destId="{381C15F1-5977-BC47-98EC-4AF389FE7270}" srcOrd="2" destOrd="0" presId="urn:microsoft.com/office/officeart/2005/8/layout/orgChart1"/>
    <dgm:cxn modelId="{DE5D5830-CC0C-F949-BB07-8D6A0663D78E}" type="presParOf" srcId="{F8BC56A6-D5C7-6A41-BEE4-41A7B69495EE}" destId="{F0195643-FFD1-0743-A286-86DBB0E6BCE2}" srcOrd="3" destOrd="0" presId="urn:microsoft.com/office/officeart/2005/8/layout/orgChart1"/>
    <dgm:cxn modelId="{557479E9-BC9D-9D4A-9D28-1038E6BCCC5B}" type="presParOf" srcId="{F0195643-FFD1-0743-A286-86DBB0E6BCE2}" destId="{8E2E312E-CD5B-2548-89D1-D0AFC8D847D7}" srcOrd="0" destOrd="0" presId="urn:microsoft.com/office/officeart/2005/8/layout/orgChart1"/>
    <dgm:cxn modelId="{BC4C6AF7-A4D2-334C-97E4-A6B4A4B4EE8A}" type="presParOf" srcId="{8E2E312E-CD5B-2548-89D1-D0AFC8D847D7}" destId="{6012BEC6-1253-A246-A33F-A2DD26B984B4}" srcOrd="0" destOrd="0" presId="urn:microsoft.com/office/officeart/2005/8/layout/orgChart1"/>
    <dgm:cxn modelId="{612F1905-320B-BA40-9BE1-3FC7CC69C290}" type="presParOf" srcId="{8E2E312E-CD5B-2548-89D1-D0AFC8D847D7}" destId="{68DFB7AC-A01E-0940-A72E-EF9D4A401C59}" srcOrd="1" destOrd="0" presId="urn:microsoft.com/office/officeart/2005/8/layout/orgChart1"/>
    <dgm:cxn modelId="{4625287F-7078-DA43-9F6C-E0C8A7936A45}" type="presParOf" srcId="{F0195643-FFD1-0743-A286-86DBB0E6BCE2}" destId="{74AF6046-7A17-884E-A324-2F9B362C9828}" srcOrd="1" destOrd="0" presId="urn:microsoft.com/office/officeart/2005/8/layout/orgChart1"/>
    <dgm:cxn modelId="{38529580-C321-2741-BC89-545A0AEE7F92}" type="presParOf" srcId="{74AF6046-7A17-884E-A324-2F9B362C9828}" destId="{8DC98DE5-C60C-D846-92AE-95CF5EC236F7}" srcOrd="0" destOrd="0" presId="urn:microsoft.com/office/officeart/2005/8/layout/orgChart1"/>
    <dgm:cxn modelId="{5EDD68B9-F064-084D-940C-4545C793AF78}" type="presParOf" srcId="{74AF6046-7A17-884E-A324-2F9B362C9828}" destId="{A74876E5-F6B1-2545-A7C3-F6773E6F5F36}" srcOrd="1" destOrd="0" presId="urn:microsoft.com/office/officeart/2005/8/layout/orgChart1"/>
    <dgm:cxn modelId="{91E1562D-9AF1-A547-B7F0-5F56FAE658BD}" type="presParOf" srcId="{A74876E5-F6B1-2545-A7C3-F6773E6F5F36}" destId="{7CD24EE1-DFA4-9349-8CC2-8D7500CE25E7}" srcOrd="0" destOrd="0" presId="urn:microsoft.com/office/officeart/2005/8/layout/orgChart1"/>
    <dgm:cxn modelId="{7CC102EB-7C17-0E44-A298-85ECEFED8087}" type="presParOf" srcId="{7CD24EE1-DFA4-9349-8CC2-8D7500CE25E7}" destId="{EA65164E-947C-BB4D-8D21-F647CEA75100}" srcOrd="0" destOrd="0" presId="urn:microsoft.com/office/officeart/2005/8/layout/orgChart1"/>
    <dgm:cxn modelId="{E007B46F-59BD-FF4F-B266-035AF170D58D}" type="presParOf" srcId="{7CD24EE1-DFA4-9349-8CC2-8D7500CE25E7}" destId="{577D0F2A-9D74-CC42-BC2F-151C601E007A}" srcOrd="1" destOrd="0" presId="urn:microsoft.com/office/officeart/2005/8/layout/orgChart1"/>
    <dgm:cxn modelId="{1AEB0E4F-BC48-4747-A5B1-1A0D0B3757D9}" type="presParOf" srcId="{A74876E5-F6B1-2545-A7C3-F6773E6F5F36}" destId="{8591C533-0E1E-6948-A61A-92F623889923}" srcOrd="1" destOrd="0" presId="urn:microsoft.com/office/officeart/2005/8/layout/orgChart1"/>
    <dgm:cxn modelId="{69796D5E-1422-F54B-9EB8-6B3F06212EAC}" type="presParOf" srcId="{A74876E5-F6B1-2545-A7C3-F6773E6F5F36}" destId="{07773069-3AC1-E249-9485-C908FA314518}" srcOrd="2" destOrd="0" presId="urn:microsoft.com/office/officeart/2005/8/layout/orgChart1"/>
    <dgm:cxn modelId="{DF78CE5B-851F-3345-8CB6-04A79F52F3CF}" type="presParOf" srcId="{74AF6046-7A17-884E-A324-2F9B362C9828}" destId="{2774E27F-0C77-A54F-92B9-44F0FEB8E8C3}" srcOrd="2" destOrd="0" presId="urn:microsoft.com/office/officeart/2005/8/layout/orgChart1"/>
    <dgm:cxn modelId="{75B7C8B2-928B-4447-A2E0-FE3EF9E16C50}" type="presParOf" srcId="{74AF6046-7A17-884E-A324-2F9B362C9828}" destId="{3DC4DFED-514C-F445-9268-5C3E1CE02B5B}" srcOrd="3" destOrd="0" presId="urn:microsoft.com/office/officeart/2005/8/layout/orgChart1"/>
    <dgm:cxn modelId="{244649EC-8016-EF45-822F-322541A553A1}" type="presParOf" srcId="{3DC4DFED-514C-F445-9268-5C3E1CE02B5B}" destId="{0F6035C9-DB41-554E-A2EE-F583DF3B5D7D}" srcOrd="0" destOrd="0" presId="urn:microsoft.com/office/officeart/2005/8/layout/orgChart1"/>
    <dgm:cxn modelId="{20A0E48D-5405-ED4C-9426-D7CF985C7B28}" type="presParOf" srcId="{0F6035C9-DB41-554E-A2EE-F583DF3B5D7D}" destId="{215B0CFA-74D6-9448-B3BA-380FBD32A5C7}" srcOrd="0" destOrd="0" presId="urn:microsoft.com/office/officeart/2005/8/layout/orgChart1"/>
    <dgm:cxn modelId="{69DF979B-0B2C-F241-877F-C6800FF6D09E}" type="presParOf" srcId="{0F6035C9-DB41-554E-A2EE-F583DF3B5D7D}" destId="{B329A4D9-CECA-C548-9630-96BF87987C79}" srcOrd="1" destOrd="0" presId="urn:microsoft.com/office/officeart/2005/8/layout/orgChart1"/>
    <dgm:cxn modelId="{363204A7-80D0-244D-ACFD-3A669A5EAD8E}" type="presParOf" srcId="{3DC4DFED-514C-F445-9268-5C3E1CE02B5B}" destId="{7172E6FA-5BBA-A849-A14D-2946AA073933}" srcOrd="1" destOrd="0" presId="urn:microsoft.com/office/officeart/2005/8/layout/orgChart1"/>
    <dgm:cxn modelId="{B3DD113A-C433-854E-91A7-7542DC0C9F90}" type="presParOf" srcId="{3DC4DFED-514C-F445-9268-5C3E1CE02B5B}" destId="{1A80B2DF-9144-5C4A-AE60-B506FC65B228}" srcOrd="2" destOrd="0" presId="urn:microsoft.com/office/officeart/2005/8/layout/orgChart1"/>
    <dgm:cxn modelId="{0B68DF7F-570A-2E4E-9066-FC7A2DB5BC66}" type="presParOf" srcId="{F0195643-FFD1-0743-A286-86DBB0E6BCE2}" destId="{FA11F18C-3B76-7144-860C-D0EAADE21126}" srcOrd="2" destOrd="0" presId="urn:microsoft.com/office/officeart/2005/8/layout/orgChart1"/>
    <dgm:cxn modelId="{584E3B00-0463-3E41-B250-82250CC7302A}" type="presParOf" srcId="{45B49418-BE91-A145-A4E0-52FDF466994D}" destId="{B2BF8EAB-8A19-5247-A781-EB9F26B6835B}" srcOrd="2" destOrd="0" presId="urn:microsoft.com/office/officeart/2005/8/layout/orgChart1"/>
    <dgm:cxn modelId="{A2EA6582-8BC9-E84C-8831-B46C7B7790FF}" type="presParOf" srcId="{B2F29FFF-6E29-424C-BCAA-6D1DA00C0659}" destId="{D9948913-A0E4-434D-A0DC-670E2986E7C7}" srcOrd="1" destOrd="0" presId="urn:microsoft.com/office/officeart/2005/8/layout/orgChart1"/>
    <dgm:cxn modelId="{778EEC14-D40B-BA41-9356-E5356191E441}" type="presParOf" srcId="{D9948913-A0E4-434D-A0DC-670E2986E7C7}" destId="{EBF398D0-A72A-5A48-AF35-96F1C45D6CC0}" srcOrd="0" destOrd="0" presId="urn:microsoft.com/office/officeart/2005/8/layout/orgChart1"/>
    <dgm:cxn modelId="{AD9BD3D5-1573-854C-BFA3-4D196403E628}" type="presParOf" srcId="{EBF398D0-A72A-5A48-AF35-96F1C45D6CC0}" destId="{53A33A9A-2683-4946-ADAB-160432BD72AD}" srcOrd="0" destOrd="0" presId="urn:microsoft.com/office/officeart/2005/8/layout/orgChart1"/>
    <dgm:cxn modelId="{2DF9FC01-8C6B-3D4C-A13E-C1152B77F476}" type="presParOf" srcId="{EBF398D0-A72A-5A48-AF35-96F1C45D6CC0}" destId="{E5B6C4E0-4E0F-0A4D-9E9D-B8791E0B8102}" srcOrd="1" destOrd="0" presId="urn:microsoft.com/office/officeart/2005/8/layout/orgChart1"/>
    <dgm:cxn modelId="{CD65DCE2-882B-1642-BC09-B70BAB00333B}" type="presParOf" srcId="{D9948913-A0E4-434D-A0DC-670E2986E7C7}" destId="{F7C4CA59-E752-164E-9662-B5567494420E}" srcOrd="1" destOrd="0" presId="urn:microsoft.com/office/officeart/2005/8/layout/orgChart1"/>
    <dgm:cxn modelId="{C1C4F199-16EB-014A-A9B5-B1C08B665095}" type="presParOf" srcId="{F7C4CA59-E752-164E-9662-B5567494420E}" destId="{AEE9D054-2A48-3643-9996-45D5221562BB}" srcOrd="0" destOrd="0" presId="urn:microsoft.com/office/officeart/2005/8/layout/orgChart1"/>
    <dgm:cxn modelId="{B751B722-96E7-C344-AA5F-5F75A1E727C3}" type="presParOf" srcId="{F7C4CA59-E752-164E-9662-B5567494420E}" destId="{5E7551FE-68FD-A84E-BC7E-ED0736473068}" srcOrd="1" destOrd="0" presId="urn:microsoft.com/office/officeart/2005/8/layout/orgChart1"/>
    <dgm:cxn modelId="{0C239917-2664-A842-9224-F7E556464AEC}" type="presParOf" srcId="{5E7551FE-68FD-A84E-BC7E-ED0736473068}" destId="{24121709-07CF-8641-9204-14CFADB503E9}" srcOrd="0" destOrd="0" presId="urn:microsoft.com/office/officeart/2005/8/layout/orgChart1"/>
    <dgm:cxn modelId="{9D0B2541-5872-E142-B3E1-89FB0A1A28DD}" type="presParOf" srcId="{24121709-07CF-8641-9204-14CFADB503E9}" destId="{F8632A37-E5F3-DE46-A105-1F98A56A3D44}" srcOrd="0" destOrd="0" presId="urn:microsoft.com/office/officeart/2005/8/layout/orgChart1"/>
    <dgm:cxn modelId="{DCFC206E-1AB4-4244-9CC1-A0D2B25D63E9}" type="presParOf" srcId="{24121709-07CF-8641-9204-14CFADB503E9}" destId="{C9845AEA-D422-DD4B-B839-7C12486EFFF5}" srcOrd="1" destOrd="0" presId="urn:microsoft.com/office/officeart/2005/8/layout/orgChart1"/>
    <dgm:cxn modelId="{EFD9205D-9F4F-6449-9E5A-E319D390BCC2}" type="presParOf" srcId="{5E7551FE-68FD-A84E-BC7E-ED0736473068}" destId="{261D048A-198E-9A41-BA7C-B6CF225BDB94}" srcOrd="1" destOrd="0" presId="urn:microsoft.com/office/officeart/2005/8/layout/orgChart1"/>
    <dgm:cxn modelId="{F985D62F-29FA-0541-84E5-28AE6854FD11}" type="presParOf" srcId="{261D048A-198E-9A41-BA7C-B6CF225BDB94}" destId="{A67EE5FA-9EB3-7440-8E5E-19B1A2AA0C6F}" srcOrd="0" destOrd="0" presId="urn:microsoft.com/office/officeart/2005/8/layout/orgChart1"/>
    <dgm:cxn modelId="{2264DC06-CCC9-1948-A04F-11C3DC82E1B7}" type="presParOf" srcId="{261D048A-198E-9A41-BA7C-B6CF225BDB94}" destId="{F7C4B086-3E7B-864B-AB65-C73D21879C6C}" srcOrd="1" destOrd="0" presId="urn:microsoft.com/office/officeart/2005/8/layout/orgChart1"/>
    <dgm:cxn modelId="{D9EC6B53-123A-5343-A875-A43B3BE2D033}" type="presParOf" srcId="{F7C4B086-3E7B-864B-AB65-C73D21879C6C}" destId="{A8428D6E-2FF9-4B45-9BAC-67F100A3A603}" srcOrd="0" destOrd="0" presId="urn:microsoft.com/office/officeart/2005/8/layout/orgChart1"/>
    <dgm:cxn modelId="{9993F69D-D5D3-F54C-A476-4AA6CA42D178}" type="presParOf" srcId="{A8428D6E-2FF9-4B45-9BAC-67F100A3A603}" destId="{1DDA0B43-7C5C-2B4E-9765-BA91140E9867}" srcOrd="0" destOrd="0" presId="urn:microsoft.com/office/officeart/2005/8/layout/orgChart1"/>
    <dgm:cxn modelId="{4BCBC912-DE0E-B64A-841F-94E512C4B125}" type="presParOf" srcId="{A8428D6E-2FF9-4B45-9BAC-67F100A3A603}" destId="{C8BE5564-7D81-5B44-969C-3A31CDC146CA}" srcOrd="1" destOrd="0" presId="urn:microsoft.com/office/officeart/2005/8/layout/orgChart1"/>
    <dgm:cxn modelId="{760FF795-A41F-5346-941F-753848619A9E}" type="presParOf" srcId="{F7C4B086-3E7B-864B-AB65-C73D21879C6C}" destId="{904A70A6-D1BE-3D45-A51A-732DDD881DB0}" srcOrd="1" destOrd="0" presId="urn:microsoft.com/office/officeart/2005/8/layout/orgChart1"/>
    <dgm:cxn modelId="{4E248224-38AC-E04A-BBF7-39EC341D9439}" type="presParOf" srcId="{F7C4B086-3E7B-864B-AB65-C73D21879C6C}" destId="{37A7E9F8-2293-A34B-A7F7-728D8318A94E}" srcOrd="2" destOrd="0" presId="urn:microsoft.com/office/officeart/2005/8/layout/orgChart1"/>
    <dgm:cxn modelId="{8C44A89E-89CA-7F4D-BF47-0D2EEC287EF2}" type="presParOf" srcId="{261D048A-198E-9A41-BA7C-B6CF225BDB94}" destId="{4F85461C-DD55-4841-AB3E-4F1D2552BA3F}" srcOrd="2" destOrd="0" presId="urn:microsoft.com/office/officeart/2005/8/layout/orgChart1"/>
    <dgm:cxn modelId="{25B0A646-124E-F448-94D4-BF9397A7B449}" type="presParOf" srcId="{261D048A-198E-9A41-BA7C-B6CF225BDB94}" destId="{DE993048-157A-7549-BC4C-9871E06DD89E}" srcOrd="3" destOrd="0" presId="urn:microsoft.com/office/officeart/2005/8/layout/orgChart1"/>
    <dgm:cxn modelId="{42DF45F3-F567-8141-AB32-078807D985F5}" type="presParOf" srcId="{DE993048-157A-7549-BC4C-9871E06DD89E}" destId="{C282AD57-3AA5-F14C-89C3-52BFB41D719F}" srcOrd="0" destOrd="0" presId="urn:microsoft.com/office/officeart/2005/8/layout/orgChart1"/>
    <dgm:cxn modelId="{478B59D3-136F-AD4A-9AD5-B4E4C354D02D}" type="presParOf" srcId="{C282AD57-3AA5-F14C-89C3-52BFB41D719F}" destId="{6926A12E-DA6D-2C40-97F0-629FD9EC6E94}" srcOrd="0" destOrd="0" presId="urn:microsoft.com/office/officeart/2005/8/layout/orgChart1"/>
    <dgm:cxn modelId="{F40D96BA-A7D7-6C42-B000-97DACBE926BE}" type="presParOf" srcId="{C282AD57-3AA5-F14C-89C3-52BFB41D719F}" destId="{C7A0E740-D2F8-2747-B9D6-25A4FABAAD16}" srcOrd="1" destOrd="0" presId="urn:microsoft.com/office/officeart/2005/8/layout/orgChart1"/>
    <dgm:cxn modelId="{1170C987-1C80-6A4F-B6CC-D4C2B554C7BD}" type="presParOf" srcId="{DE993048-157A-7549-BC4C-9871E06DD89E}" destId="{80D9758A-6FF2-3941-8402-5BF3A374F4EE}" srcOrd="1" destOrd="0" presId="urn:microsoft.com/office/officeart/2005/8/layout/orgChart1"/>
    <dgm:cxn modelId="{0E2EE3D7-B5F0-084C-9AF9-4F11CAB22E2B}" type="presParOf" srcId="{DE993048-157A-7549-BC4C-9871E06DD89E}" destId="{3319820E-5F1C-2A40-98B9-98F7F48B4511}" srcOrd="2" destOrd="0" presId="urn:microsoft.com/office/officeart/2005/8/layout/orgChart1"/>
    <dgm:cxn modelId="{1F413C85-0713-F240-8E38-3BB7CEAD390C}" type="presParOf" srcId="{261D048A-198E-9A41-BA7C-B6CF225BDB94}" destId="{3A06E8AD-648B-BA42-BD03-5FD363202751}" srcOrd="4" destOrd="0" presId="urn:microsoft.com/office/officeart/2005/8/layout/orgChart1"/>
    <dgm:cxn modelId="{CC427DA1-0AC6-154A-89C5-97EFFF87FDBF}" type="presParOf" srcId="{261D048A-198E-9A41-BA7C-B6CF225BDB94}" destId="{36044B99-B88D-944E-A32A-C0F04066BF34}" srcOrd="5" destOrd="0" presId="urn:microsoft.com/office/officeart/2005/8/layout/orgChart1"/>
    <dgm:cxn modelId="{3CB53E4F-E324-4547-8486-197754FEB079}" type="presParOf" srcId="{36044B99-B88D-944E-A32A-C0F04066BF34}" destId="{EF6EB0C2-AFD4-984F-8AA7-4AF34073AF01}" srcOrd="0" destOrd="0" presId="urn:microsoft.com/office/officeart/2005/8/layout/orgChart1"/>
    <dgm:cxn modelId="{2FE11C3B-66BA-8E43-BBF5-016D921163E1}" type="presParOf" srcId="{EF6EB0C2-AFD4-984F-8AA7-4AF34073AF01}" destId="{094D0FA4-E055-C840-BC67-97EA5B8803E1}" srcOrd="0" destOrd="0" presId="urn:microsoft.com/office/officeart/2005/8/layout/orgChart1"/>
    <dgm:cxn modelId="{BC581AE0-74D3-9943-B56D-5064740025FB}" type="presParOf" srcId="{EF6EB0C2-AFD4-984F-8AA7-4AF34073AF01}" destId="{B27C62ED-81BB-6948-9ADB-136528A9C30C}" srcOrd="1" destOrd="0" presId="urn:microsoft.com/office/officeart/2005/8/layout/orgChart1"/>
    <dgm:cxn modelId="{2C486E3F-2691-F342-8992-B53ED5B54B4C}" type="presParOf" srcId="{36044B99-B88D-944E-A32A-C0F04066BF34}" destId="{D6648A82-B50C-0C4F-8674-CDB8CF2FADF0}" srcOrd="1" destOrd="0" presId="urn:microsoft.com/office/officeart/2005/8/layout/orgChart1"/>
    <dgm:cxn modelId="{89D89914-C811-624C-BEAB-7EB09B552A0C}" type="presParOf" srcId="{36044B99-B88D-944E-A32A-C0F04066BF34}" destId="{7E6045B9-AA4A-5B45-A1DE-6E94D46DD372}" srcOrd="2" destOrd="0" presId="urn:microsoft.com/office/officeart/2005/8/layout/orgChart1"/>
    <dgm:cxn modelId="{2BB6C257-5ECB-B940-87A7-5BD3B8E3B066}" type="presParOf" srcId="{261D048A-198E-9A41-BA7C-B6CF225BDB94}" destId="{8EA449BA-F26F-C94D-8C03-50A830D37426}" srcOrd="6" destOrd="0" presId="urn:microsoft.com/office/officeart/2005/8/layout/orgChart1"/>
    <dgm:cxn modelId="{5CB47071-F5AF-C24B-8507-B78A05B75F09}" type="presParOf" srcId="{261D048A-198E-9A41-BA7C-B6CF225BDB94}" destId="{BF006BF8-DD2F-0644-9B1E-4554AB03649C}" srcOrd="7" destOrd="0" presId="urn:microsoft.com/office/officeart/2005/8/layout/orgChart1"/>
    <dgm:cxn modelId="{7A31AA7C-BCA5-8843-8857-4C902C0778D4}" type="presParOf" srcId="{BF006BF8-DD2F-0644-9B1E-4554AB03649C}" destId="{0C65DA86-CAD2-804B-9041-622BA0A38E28}" srcOrd="0" destOrd="0" presId="urn:microsoft.com/office/officeart/2005/8/layout/orgChart1"/>
    <dgm:cxn modelId="{EF0D6246-F54B-E740-8173-809C06E3B6FC}" type="presParOf" srcId="{0C65DA86-CAD2-804B-9041-622BA0A38E28}" destId="{657FD989-B659-B141-9457-C40246F06782}" srcOrd="0" destOrd="0" presId="urn:microsoft.com/office/officeart/2005/8/layout/orgChart1"/>
    <dgm:cxn modelId="{EDC47908-880B-7747-B9E1-315965E7DE2E}" type="presParOf" srcId="{0C65DA86-CAD2-804B-9041-622BA0A38E28}" destId="{A7C6B62A-7DFB-0443-BF93-552E3A9E7A9B}" srcOrd="1" destOrd="0" presId="urn:microsoft.com/office/officeart/2005/8/layout/orgChart1"/>
    <dgm:cxn modelId="{AF6828A9-3DAE-1A4B-888F-3707984BC70C}" type="presParOf" srcId="{BF006BF8-DD2F-0644-9B1E-4554AB03649C}" destId="{559B38F3-F9D5-3049-9B73-84AEDB681F60}" srcOrd="1" destOrd="0" presId="urn:microsoft.com/office/officeart/2005/8/layout/orgChart1"/>
    <dgm:cxn modelId="{F41999C9-23A8-7241-92C5-02E6F4AAE13C}" type="presParOf" srcId="{BF006BF8-DD2F-0644-9B1E-4554AB03649C}" destId="{B9AE5C98-3B71-B940-A230-D20DF08406E3}" srcOrd="2" destOrd="0" presId="urn:microsoft.com/office/officeart/2005/8/layout/orgChart1"/>
    <dgm:cxn modelId="{AE5A889F-AADA-754D-B11F-10F040921691}" type="presParOf" srcId="{261D048A-198E-9A41-BA7C-B6CF225BDB94}" destId="{0BDB4C4A-9506-B346-8A99-B61704655B67}" srcOrd="8" destOrd="0" presId="urn:microsoft.com/office/officeart/2005/8/layout/orgChart1"/>
    <dgm:cxn modelId="{0A32A75A-B821-2943-A281-2D7C17CE41A3}" type="presParOf" srcId="{261D048A-198E-9A41-BA7C-B6CF225BDB94}" destId="{7E410698-3472-9942-87DB-5D03954EBC13}" srcOrd="9" destOrd="0" presId="urn:microsoft.com/office/officeart/2005/8/layout/orgChart1"/>
    <dgm:cxn modelId="{4992D08C-FA90-E840-A59F-6ECBDDC0B2FE}" type="presParOf" srcId="{7E410698-3472-9942-87DB-5D03954EBC13}" destId="{DFE3A320-CBC4-AA46-86EB-64FA29E889DF}" srcOrd="0" destOrd="0" presId="urn:microsoft.com/office/officeart/2005/8/layout/orgChart1"/>
    <dgm:cxn modelId="{5B2E9CA5-CD5F-AA47-9C94-24D3EAEED6E3}" type="presParOf" srcId="{DFE3A320-CBC4-AA46-86EB-64FA29E889DF}" destId="{468264D0-98CE-DF4A-93C5-20DA5CE5D01A}" srcOrd="0" destOrd="0" presId="urn:microsoft.com/office/officeart/2005/8/layout/orgChart1"/>
    <dgm:cxn modelId="{FA563C80-03A1-4A43-8479-121CFFB0A1C3}" type="presParOf" srcId="{DFE3A320-CBC4-AA46-86EB-64FA29E889DF}" destId="{FA7A3A24-013F-5647-A518-67B3765AA1FF}" srcOrd="1" destOrd="0" presId="urn:microsoft.com/office/officeart/2005/8/layout/orgChart1"/>
    <dgm:cxn modelId="{4C941FEC-983E-8A42-9268-96C15D9AF64E}" type="presParOf" srcId="{7E410698-3472-9942-87DB-5D03954EBC13}" destId="{7554F543-B781-3D47-BB38-0968CB7AE90D}" srcOrd="1" destOrd="0" presId="urn:microsoft.com/office/officeart/2005/8/layout/orgChart1"/>
    <dgm:cxn modelId="{C882A281-3FCC-9847-9111-80184B0EDE32}" type="presParOf" srcId="{7E410698-3472-9942-87DB-5D03954EBC13}" destId="{D5550BFF-C11B-7C4E-A6A2-F1FD0AC6C8B1}" srcOrd="2" destOrd="0" presId="urn:microsoft.com/office/officeart/2005/8/layout/orgChart1"/>
    <dgm:cxn modelId="{5BBE62A6-454D-AC41-9BFD-55BA11A17194}" type="presParOf" srcId="{261D048A-198E-9A41-BA7C-B6CF225BDB94}" destId="{5FA89528-D57F-AC43-8D0E-8BB3BE91E960}" srcOrd="10" destOrd="0" presId="urn:microsoft.com/office/officeart/2005/8/layout/orgChart1"/>
    <dgm:cxn modelId="{FD862BC6-3F1C-9848-807A-A7A43BEBE574}" type="presParOf" srcId="{261D048A-198E-9A41-BA7C-B6CF225BDB94}" destId="{497EE166-2ED3-A34E-874E-20841CBDB50C}" srcOrd="11" destOrd="0" presId="urn:microsoft.com/office/officeart/2005/8/layout/orgChart1"/>
    <dgm:cxn modelId="{A9083468-9361-0C46-9BBD-F8CA1C63F988}" type="presParOf" srcId="{497EE166-2ED3-A34E-874E-20841CBDB50C}" destId="{D4487225-1B81-0E4A-8853-BC285791126C}" srcOrd="0" destOrd="0" presId="urn:microsoft.com/office/officeart/2005/8/layout/orgChart1"/>
    <dgm:cxn modelId="{79D27AD2-F4F0-CD48-BB72-8F4710532B86}" type="presParOf" srcId="{D4487225-1B81-0E4A-8853-BC285791126C}" destId="{766E3741-E522-9C45-A2B1-53E80CF588B2}" srcOrd="0" destOrd="0" presId="urn:microsoft.com/office/officeart/2005/8/layout/orgChart1"/>
    <dgm:cxn modelId="{5440C3A0-8C5F-FE4B-A6C0-D0AF842FB01D}" type="presParOf" srcId="{D4487225-1B81-0E4A-8853-BC285791126C}" destId="{A7E61353-4005-EF49-961A-0D2E3A77A528}" srcOrd="1" destOrd="0" presId="urn:microsoft.com/office/officeart/2005/8/layout/orgChart1"/>
    <dgm:cxn modelId="{54A68BF4-DAAD-4B4E-81DB-5F1C064D880A}" type="presParOf" srcId="{497EE166-2ED3-A34E-874E-20841CBDB50C}" destId="{C827B6FB-7FCB-2541-9DBE-67C02DCF0FEB}" srcOrd="1" destOrd="0" presId="urn:microsoft.com/office/officeart/2005/8/layout/orgChart1"/>
    <dgm:cxn modelId="{3897B095-6109-634F-9D4C-A9306863844D}" type="presParOf" srcId="{497EE166-2ED3-A34E-874E-20841CBDB50C}" destId="{91F891F0-11D6-D24E-9DFC-3BC0E965B293}" srcOrd="2" destOrd="0" presId="urn:microsoft.com/office/officeart/2005/8/layout/orgChart1"/>
    <dgm:cxn modelId="{65BA2C6A-8D9A-4D44-B871-B26B28190FEB}" type="presParOf" srcId="{5E7551FE-68FD-A84E-BC7E-ED0736473068}" destId="{7F0DF6E9-212D-0949-9B2C-27AB319B6EF6}" srcOrd="2" destOrd="0" presId="urn:microsoft.com/office/officeart/2005/8/layout/orgChart1"/>
    <dgm:cxn modelId="{EC615B4E-2C67-8C4A-BF2A-444CF2D3E7D3}" type="presParOf" srcId="{F7C4CA59-E752-164E-9662-B5567494420E}" destId="{8F7E45B0-216F-2F44-BBA5-0DE309FA7578}" srcOrd="2" destOrd="0" presId="urn:microsoft.com/office/officeart/2005/8/layout/orgChart1"/>
    <dgm:cxn modelId="{08520821-7FC8-8046-8DA3-CD2D11848BFC}" type="presParOf" srcId="{F7C4CA59-E752-164E-9662-B5567494420E}" destId="{4FB823B1-222D-B145-860D-D909096950B1}" srcOrd="3" destOrd="0" presId="urn:microsoft.com/office/officeart/2005/8/layout/orgChart1"/>
    <dgm:cxn modelId="{9BC45E4B-6C2E-6440-B53B-00B0343163CC}" type="presParOf" srcId="{4FB823B1-222D-B145-860D-D909096950B1}" destId="{9AFCCBE0-0639-C14D-9971-37B90A6DDDAC}" srcOrd="0" destOrd="0" presId="urn:microsoft.com/office/officeart/2005/8/layout/orgChart1"/>
    <dgm:cxn modelId="{3F2D179D-8A94-D248-974A-5EC542BF3E7D}" type="presParOf" srcId="{9AFCCBE0-0639-C14D-9971-37B90A6DDDAC}" destId="{3F06FC3B-DD96-9346-8D56-861AF144F31B}" srcOrd="0" destOrd="0" presId="urn:microsoft.com/office/officeart/2005/8/layout/orgChart1"/>
    <dgm:cxn modelId="{C2A67917-9A39-4747-B4AD-C667ECDAD615}" type="presParOf" srcId="{9AFCCBE0-0639-C14D-9971-37B90A6DDDAC}" destId="{CD6AE4DD-051A-0748-8797-ABAE6C0FA869}" srcOrd="1" destOrd="0" presId="urn:microsoft.com/office/officeart/2005/8/layout/orgChart1"/>
    <dgm:cxn modelId="{FDA2FEFC-85A9-AB4F-88C5-2E946AEEED42}" type="presParOf" srcId="{4FB823B1-222D-B145-860D-D909096950B1}" destId="{60B283E3-BA6D-5D42-9777-9410A149CAB2}" srcOrd="1" destOrd="0" presId="urn:microsoft.com/office/officeart/2005/8/layout/orgChart1"/>
    <dgm:cxn modelId="{BD4317CD-3BD2-1649-9CEA-ADCB69E4EEC5}" type="presParOf" srcId="{60B283E3-BA6D-5D42-9777-9410A149CAB2}" destId="{F1DA6D72-409F-BF48-BA1C-CD5B46994740}" srcOrd="0" destOrd="0" presId="urn:microsoft.com/office/officeart/2005/8/layout/orgChart1"/>
    <dgm:cxn modelId="{1E2B2A29-7109-BD48-A965-E8250AA8A6AF}" type="presParOf" srcId="{60B283E3-BA6D-5D42-9777-9410A149CAB2}" destId="{897E2043-C0EB-A249-862F-7CA29F1B2CB8}" srcOrd="1" destOrd="0" presId="urn:microsoft.com/office/officeart/2005/8/layout/orgChart1"/>
    <dgm:cxn modelId="{68589E78-E0AB-494A-B32B-D9F1D5582432}" type="presParOf" srcId="{897E2043-C0EB-A249-862F-7CA29F1B2CB8}" destId="{44BFEBEB-84A0-6541-BA83-29F5AB5B3E4C}" srcOrd="0" destOrd="0" presId="urn:microsoft.com/office/officeart/2005/8/layout/orgChart1"/>
    <dgm:cxn modelId="{24A2F3AA-1973-E44A-89F8-393ED446FA42}" type="presParOf" srcId="{44BFEBEB-84A0-6541-BA83-29F5AB5B3E4C}" destId="{C2DFBA30-0AAE-4641-8264-97E49E3558B9}" srcOrd="0" destOrd="0" presId="urn:microsoft.com/office/officeart/2005/8/layout/orgChart1"/>
    <dgm:cxn modelId="{4C138F8B-E5A9-2746-BFD1-B031E504FEF1}" type="presParOf" srcId="{44BFEBEB-84A0-6541-BA83-29F5AB5B3E4C}" destId="{DB30738F-2C7E-284C-9E90-C72AECA2D63B}" srcOrd="1" destOrd="0" presId="urn:microsoft.com/office/officeart/2005/8/layout/orgChart1"/>
    <dgm:cxn modelId="{297786A1-BDAE-9B47-94E6-3992F62516C4}" type="presParOf" srcId="{897E2043-C0EB-A249-862F-7CA29F1B2CB8}" destId="{8769E610-9F2E-5946-A9B7-F9BAA2B3F35E}" srcOrd="1" destOrd="0" presId="urn:microsoft.com/office/officeart/2005/8/layout/orgChart1"/>
    <dgm:cxn modelId="{CFCF2B82-298B-9C4C-B481-C1B4F489B8C2}" type="presParOf" srcId="{897E2043-C0EB-A249-862F-7CA29F1B2CB8}" destId="{A807F7BD-5A63-D84B-9CF0-1726056BABBE}" srcOrd="2" destOrd="0" presId="urn:microsoft.com/office/officeart/2005/8/layout/orgChart1"/>
    <dgm:cxn modelId="{61EC5E1F-95B4-E54F-AAD5-D32D0FE9688B}" type="presParOf" srcId="{60B283E3-BA6D-5D42-9777-9410A149CAB2}" destId="{4178C5C1-99EF-EB4D-AA3B-BF0E78B1A534}" srcOrd="2" destOrd="0" presId="urn:microsoft.com/office/officeart/2005/8/layout/orgChart1"/>
    <dgm:cxn modelId="{2BCDAF2A-F2E1-B64E-A107-BF64E84FADEA}" type="presParOf" srcId="{60B283E3-BA6D-5D42-9777-9410A149CAB2}" destId="{15B7FB60-0F80-C24C-A7AC-D6CA9811903A}" srcOrd="3" destOrd="0" presId="urn:microsoft.com/office/officeart/2005/8/layout/orgChart1"/>
    <dgm:cxn modelId="{ECA2CE92-6FB5-9E42-8731-3F922022196F}" type="presParOf" srcId="{15B7FB60-0F80-C24C-A7AC-D6CA9811903A}" destId="{E49F3944-B564-5F4F-85D1-AE4C492F7C93}" srcOrd="0" destOrd="0" presId="urn:microsoft.com/office/officeart/2005/8/layout/orgChart1"/>
    <dgm:cxn modelId="{43AFBAC6-6550-5C43-B473-BBE4F721894C}" type="presParOf" srcId="{E49F3944-B564-5F4F-85D1-AE4C492F7C93}" destId="{B1DF953A-4274-E74E-AE20-8D432CC38A62}" srcOrd="0" destOrd="0" presId="urn:microsoft.com/office/officeart/2005/8/layout/orgChart1"/>
    <dgm:cxn modelId="{33884B12-8CD8-2247-86B1-460B5663D8B3}" type="presParOf" srcId="{E49F3944-B564-5F4F-85D1-AE4C492F7C93}" destId="{9A279AD2-5743-D44E-9582-09118E2CD919}" srcOrd="1" destOrd="0" presId="urn:microsoft.com/office/officeart/2005/8/layout/orgChart1"/>
    <dgm:cxn modelId="{3CE3EC38-B5EB-F041-B40A-B4CA3729E17B}" type="presParOf" srcId="{15B7FB60-0F80-C24C-A7AC-D6CA9811903A}" destId="{E45A617C-935A-554E-96B5-C6B393FDE0BA}" srcOrd="1" destOrd="0" presId="urn:microsoft.com/office/officeart/2005/8/layout/orgChart1"/>
    <dgm:cxn modelId="{13028B30-2DC3-1B44-818B-2610FB268B14}" type="presParOf" srcId="{15B7FB60-0F80-C24C-A7AC-D6CA9811903A}" destId="{7F38CFDA-33AC-6745-AB51-BB8003EBE79F}" srcOrd="2" destOrd="0" presId="urn:microsoft.com/office/officeart/2005/8/layout/orgChart1"/>
    <dgm:cxn modelId="{480A7F5B-3459-B248-BF92-EBEC5023586D}" type="presParOf" srcId="{4FB823B1-222D-B145-860D-D909096950B1}" destId="{6D5DB92E-0A93-5D46-9E1B-47DFA388E96E}" srcOrd="2" destOrd="0" presId="urn:microsoft.com/office/officeart/2005/8/layout/orgChart1"/>
    <dgm:cxn modelId="{210DC0B2-7322-A04F-BBAC-852F97DCF23F}" type="presParOf" srcId="{F7C4CA59-E752-164E-9662-B5567494420E}" destId="{64039AC4-7066-9448-8854-7212D7FF17B8}" srcOrd="4" destOrd="0" presId="urn:microsoft.com/office/officeart/2005/8/layout/orgChart1"/>
    <dgm:cxn modelId="{D110C04F-CA66-164C-851F-F597F52A44CA}" type="presParOf" srcId="{F7C4CA59-E752-164E-9662-B5567494420E}" destId="{31674249-224C-F846-9D8C-CCA703D426CB}" srcOrd="5" destOrd="0" presId="urn:microsoft.com/office/officeart/2005/8/layout/orgChart1"/>
    <dgm:cxn modelId="{2D02F604-559E-4D4B-A4FE-71858045AE8A}" type="presParOf" srcId="{31674249-224C-F846-9D8C-CCA703D426CB}" destId="{25C2F292-A2A0-AD42-AA8A-AFE1F53D4A86}" srcOrd="0" destOrd="0" presId="urn:microsoft.com/office/officeart/2005/8/layout/orgChart1"/>
    <dgm:cxn modelId="{05B68598-173C-D149-BFB4-FD92DD97D0B4}" type="presParOf" srcId="{25C2F292-A2A0-AD42-AA8A-AFE1F53D4A86}" destId="{AAA459EB-09E1-7046-9802-1DBA0B4625E1}" srcOrd="0" destOrd="0" presId="urn:microsoft.com/office/officeart/2005/8/layout/orgChart1"/>
    <dgm:cxn modelId="{2F80182D-DE2F-CD48-A71B-ECEE0C4A82D9}" type="presParOf" srcId="{25C2F292-A2A0-AD42-AA8A-AFE1F53D4A86}" destId="{C3E743B8-53FC-3846-9178-CFDE2362A540}" srcOrd="1" destOrd="0" presId="urn:microsoft.com/office/officeart/2005/8/layout/orgChart1"/>
    <dgm:cxn modelId="{C610C322-A8DD-D547-A007-59D8AAAAEA37}" type="presParOf" srcId="{31674249-224C-F846-9D8C-CCA703D426CB}" destId="{3BEC5485-FA64-5141-AE7C-E741D0A01C98}" srcOrd="1" destOrd="0" presId="urn:microsoft.com/office/officeart/2005/8/layout/orgChart1"/>
    <dgm:cxn modelId="{22C23FBD-789D-A046-86C3-D064316A3076}" type="presParOf" srcId="{31674249-224C-F846-9D8C-CCA703D426CB}" destId="{AE47F65F-3F4E-A740-8499-734C670F5DD2}" srcOrd="2" destOrd="0" presId="urn:microsoft.com/office/officeart/2005/8/layout/orgChart1"/>
    <dgm:cxn modelId="{040400CC-787B-7B4A-87A6-EBC9288B3A09}" type="presParOf" srcId="{F7C4CA59-E752-164E-9662-B5567494420E}" destId="{094651E0-E61B-404D-89DB-96369AC5F780}" srcOrd="6" destOrd="0" presId="urn:microsoft.com/office/officeart/2005/8/layout/orgChart1"/>
    <dgm:cxn modelId="{7F739A12-F81D-544C-9D1C-4977585D30D5}" type="presParOf" srcId="{F7C4CA59-E752-164E-9662-B5567494420E}" destId="{9B4B4E39-0920-884F-9F57-EDA83A2E9B6D}" srcOrd="7" destOrd="0" presId="urn:microsoft.com/office/officeart/2005/8/layout/orgChart1"/>
    <dgm:cxn modelId="{897C5A5F-4CDC-0844-BD95-E06A9C767155}" type="presParOf" srcId="{9B4B4E39-0920-884F-9F57-EDA83A2E9B6D}" destId="{BC22A989-F8D4-7842-936D-614118344D9D}" srcOrd="0" destOrd="0" presId="urn:microsoft.com/office/officeart/2005/8/layout/orgChart1"/>
    <dgm:cxn modelId="{4C9469B2-12B1-A442-B27A-96C89423EDEB}" type="presParOf" srcId="{BC22A989-F8D4-7842-936D-614118344D9D}" destId="{07AAAFA2-04C5-A744-BD00-F50B4E00E09F}" srcOrd="0" destOrd="0" presId="urn:microsoft.com/office/officeart/2005/8/layout/orgChart1"/>
    <dgm:cxn modelId="{3138A196-012C-204B-B4FF-69A287AE0312}" type="presParOf" srcId="{BC22A989-F8D4-7842-936D-614118344D9D}" destId="{06208170-D593-FA46-B710-5A4B7FE249E5}" srcOrd="1" destOrd="0" presId="urn:microsoft.com/office/officeart/2005/8/layout/orgChart1"/>
    <dgm:cxn modelId="{FC50EC42-EB22-1141-AE48-52B054A648E1}" type="presParOf" srcId="{9B4B4E39-0920-884F-9F57-EDA83A2E9B6D}" destId="{5D318520-1753-4D40-86A0-9510B1F6F50B}" srcOrd="1" destOrd="0" presId="urn:microsoft.com/office/officeart/2005/8/layout/orgChart1"/>
    <dgm:cxn modelId="{95624249-261D-B34E-A5CC-A3842F8D2159}" type="presParOf" srcId="{5D318520-1753-4D40-86A0-9510B1F6F50B}" destId="{3D5E9DD1-DEDA-4240-80D9-B652B306BFAD}" srcOrd="0" destOrd="0" presId="urn:microsoft.com/office/officeart/2005/8/layout/orgChart1"/>
    <dgm:cxn modelId="{F82A49C7-A25F-4548-B02E-0B1E98E35A57}" type="presParOf" srcId="{5D318520-1753-4D40-86A0-9510B1F6F50B}" destId="{01B05C5F-E235-AB49-AC7E-652C899E1536}" srcOrd="1" destOrd="0" presId="urn:microsoft.com/office/officeart/2005/8/layout/orgChart1"/>
    <dgm:cxn modelId="{293481F2-B4E8-1242-84A1-24406E6296C5}" type="presParOf" srcId="{01B05C5F-E235-AB49-AC7E-652C899E1536}" destId="{FC0EC2A0-1C18-0844-9AE3-07B666A7B7D7}" srcOrd="0" destOrd="0" presId="urn:microsoft.com/office/officeart/2005/8/layout/orgChart1"/>
    <dgm:cxn modelId="{851EAEC9-6C3B-5D42-91BA-C1989A0CA323}" type="presParOf" srcId="{FC0EC2A0-1C18-0844-9AE3-07B666A7B7D7}" destId="{EA5A3A87-19A7-A04A-B57F-98A64490F09D}" srcOrd="0" destOrd="0" presId="urn:microsoft.com/office/officeart/2005/8/layout/orgChart1"/>
    <dgm:cxn modelId="{0CC055DC-5C02-E445-BA6B-857710518552}" type="presParOf" srcId="{FC0EC2A0-1C18-0844-9AE3-07B666A7B7D7}" destId="{76688560-D716-804A-ADAB-3E2064379C2D}" srcOrd="1" destOrd="0" presId="urn:microsoft.com/office/officeart/2005/8/layout/orgChart1"/>
    <dgm:cxn modelId="{7941C54B-178B-BE4D-BE7C-0D4BFF25C60E}" type="presParOf" srcId="{01B05C5F-E235-AB49-AC7E-652C899E1536}" destId="{B193B306-7C90-544A-A0DB-30D4F334081E}" srcOrd="1" destOrd="0" presId="urn:microsoft.com/office/officeart/2005/8/layout/orgChart1"/>
    <dgm:cxn modelId="{DF70D9AA-63A0-7D42-8E21-C90742D33AD4}" type="presParOf" srcId="{01B05C5F-E235-AB49-AC7E-652C899E1536}" destId="{1FBFBC2C-19CC-994E-A1C2-EFEC642BEB08}" srcOrd="2" destOrd="0" presId="urn:microsoft.com/office/officeart/2005/8/layout/orgChart1"/>
    <dgm:cxn modelId="{92659D91-6F97-1D4C-BD93-86F4996575F5}" type="presParOf" srcId="{5D318520-1753-4D40-86A0-9510B1F6F50B}" destId="{7FA6C644-F1A4-4E4B-B13D-FE2F9F072C4A}" srcOrd="2" destOrd="0" presId="urn:microsoft.com/office/officeart/2005/8/layout/orgChart1"/>
    <dgm:cxn modelId="{CC5867C7-C644-834A-8546-AA15A26F9687}" type="presParOf" srcId="{5D318520-1753-4D40-86A0-9510B1F6F50B}" destId="{FA89D20D-A8C3-544F-AAEA-0A767686DF87}" srcOrd="3" destOrd="0" presId="urn:microsoft.com/office/officeart/2005/8/layout/orgChart1"/>
    <dgm:cxn modelId="{FE2D76C5-1176-CB44-935C-2913D7652637}" type="presParOf" srcId="{FA89D20D-A8C3-544F-AAEA-0A767686DF87}" destId="{EB0F92D6-32FD-0845-9184-B846BB0BC013}" srcOrd="0" destOrd="0" presId="urn:microsoft.com/office/officeart/2005/8/layout/orgChart1"/>
    <dgm:cxn modelId="{492D8F22-8D73-624D-8C93-4286CC30196A}" type="presParOf" srcId="{EB0F92D6-32FD-0845-9184-B846BB0BC013}" destId="{A37409F8-1C6E-8B45-9AB4-3F3150BCECAE}" srcOrd="0" destOrd="0" presId="urn:microsoft.com/office/officeart/2005/8/layout/orgChart1"/>
    <dgm:cxn modelId="{C7548220-B30C-4B42-B1C2-C63EFB427E52}" type="presParOf" srcId="{EB0F92D6-32FD-0845-9184-B846BB0BC013}" destId="{9EDFD36F-61A6-514A-8FCA-C8A1844C8EAC}" srcOrd="1" destOrd="0" presId="urn:microsoft.com/office/officeart/2005/8/layout/orgChart1"/>
    <dgm:cxn modelId="{BC42488A-423D-6D46-B851-645A5AE3C194}" type="presParOf" srcId="{FA89D20D-A8C3-544F-AAEA-0A767686DF87}" destId="{9A20FBD0-D47A-2C4F-99DA-E3FF015D6E9C}" srcOrd="1" destOrd="0" presId="urn:microsoft.com/office/officeart/2005/8/layout/orgChart1"/>
    <dgm:cxn modelId="{DA727D00-93D0-1641-BC4D-CEB6DE9866E3}" type="presParOf" srcId="{FA89D20D-A8C3-544F-AAEA-0A767686DF87}" destId="{275052F2-8C7E-D840-BAB2-BA547C1A450A}" srcOrd="2" destOrd="0" presId="urn:microsoft.com/office/officeart/2005/8/layout/orgChart1"/>
    <dgm:cxn modelId="{3176457C-1F42-2E4B-BC87-E822BC43E309}" type="presParOf" srcId="{5D318520-1753-4D40-86A0-9510B1F6F50B}" destId="{037F1C1A-0E84-3446-945E-28855C24297F}" srcOrd="4" destOrd="0" presId="urn:microsoft.com/office/officeart/2005/8/layout/orgChart1"/>
    <dgm:cxn modelId="{104E67C5-6CB9-664E-94A2-10540CBFA3AD}" type="presParOf" srcId="{5D318520-1753-4D40-86A0-9510B1F6F50B}" destId="{A9EBB8C7-DE8B-1040-9673-7D8DCEFAB50D}" srcOrd="5" destOrd="0" presId="urn:microsoft.com/office/officeart/2005/8/layout/orgChart1"/>
    <dgm:cxn modelId="{9BFB364C-9512-BB43-A97C-30D1FB0D6C57}" type="presParOf" srcId="{A9EBB8C7-DE8B-1040-9673-7D8DCEFAB50D}" destId="{8EB21C59-B295-914F-9BBB-C237D044A93E}" srcOrd="0" destOrd="0" presId="urn:microsoft.com/office/officeart/2005/8/layout/orgChart1"/>
    <dgm:cxn modelId="{F4724F7F-F403-D940-84FB-4DC911C6A01D}" type="presParOf" srcId="{8EB21C59-B295-914F-9BBB-C237D044A93E}" destId="{FB5B6D8D-98C3-5146-9D91-AAF12A0F8F27}" srcOrd="0" destOrd="0" presId="urn:microsoft.com/office/officeart/2005/8/layout/orgChart1"/>
    <dgm:cxn modelId="{0F3B04A4-5844-0548-88D4-2C23D7745D93}" type="presParOf" srcId="{8EB21C59-B295-914F-9BBB-C237D044A93E}" destId="{62617F57-D164-2B4B-B5F4-9CE0C026996D}" srcOrd="1" destOrd="0" presId="urn:microsoft.com/office/officeart/2005/8/layout/orgChart1"/>
    <dgm:cxn modelId="{8C58DF50-F1E0-0642-940B-DD53E59E4F81}" type="presParOf" srcId="{A9EBB8C7-DE8B-1040-9673-7D8DCEFAB50D}" destId="{2371BE32-0C78-E543-B6E8-A59F7D9199A1}" srcOrd="1" destOrd="0" presId="urn:microsoft.com/office/officeart/2005/8/layout/orgChart1"/>
    <dgm:cxn modelId="{9F5009B0-5892-574D-8A65-9F84E0C5C67E}" type="presParOf" srcId="{A9EBB8C7-DE8B-1040-9673-7D8DCEFAB50D}" destId="{CE91944F-5323-D94B-9FA6-B717F35CF60A}" srcOrd="2" destOrd="0" presId="urn:microsoft.com/office/officeart/2005/8/layout/orgChart1"/>
    <dgm:cxn modelId="{9230A03B-70FA-3C44-B0C5-2A05A146A52D}" type="presParOf" srcId="{5D318520-1753-4D40-86A0-9510B1F6F50B}" destId="{D54E2B38-B2B5-C64F-9DDB-C38000809F47}" srcOrd="6" destOrd="0" presId="urn:microsoft.com/office/officeart/2005/8/layout/orgChart1"/>
    <dgm:cxn modelId="{489BBA94-F369-5548-9C1D-645A71220374}" type="presParOf" srcId="{5D318520-1753-4D40-86A0-9510B1F6F50B}" destId="{C35987E6-6DCF-6A49-AFD2-7E0E68BE6490}" srcOrd="7" destOrd="0" presId="urn:microsoft.com/office/officeart/2005/8/layout/orgChart1"/>
    <dgm:cxn modelId="{EA9F2FCD-2DE8-D444-95E5-570C08755857}" type="presParOf" srcId="{C35987E6-6DCF-6A49-AFD2-7E0E68BE6490}" destId="{241BF975-0F22-354A-BEA9-578AB881051D}" srcOrd="0" destOrd="0" presId="urn:microsoft.com/office/officeart/2005/8/layout/orgChart1"/>
    <dgm:cxn modelId="{27DAE851-08CF-8047-94FB-05423F5487D4}" type="presParOf" srcId="{241BF975-0F22-354A-BEA9-578AB881051D}" destId="{6DFEDF91-AEB0-904F-86B1-657BF19D994C}" srcOrd="0" destOrd="0" presId="urn:microsoft.com/office/officeart/2005/8/layout/orgChart1"/>
    <dgm:cxn modelId="{7D69FE95-6273-A146-9379-496E4C0E228A}" type="presParOf" srcId="{241BF975-0F22-354A-BEA9-578AB881051D}" destId="{572D6A27-FB62-FA41-A53C-D0FEAA558733}" srcOrd="1" destOrd="0" presId="urn:microsoft.com/office/officeart/2005/8/layout/orgChart1"/>
    <dgm:cxn modelId="{42E0157B-8556-7B47-85B9-20CC56ABBC11}" type="presParOf" srcId="{C35987E6-6DCF-6A49-AFD2-7E0E68BE6490}" destId="{4EBEFC43-AAE8-344D-B99A-9462168A76E9}" srcOrd="1" destOrd="0" presId="urn:microsoft.com/office/officeart/2005/8/layout/orgChart1"/>
    <dgm:cxn modelId="{4D54B648-BACF-374D-A7E9-72643155E732}" type="presParOf" srcId="{C35987E6-6DCF-6A49-AFD2-7E0E68BE6490}" destId="{FDDAA6A5-0507-C144-A60C-636571F6D3CE}" srcOrd="2" destOrd="0" presId="urn:microsoft.com/office/officeart/2005/8/layout/orgChart1"/>
    <dgm:cxn modelId="{F637F5A8-0E3B-D141-B3C3-A8FD3546CA80}" type="presParOf" srcId="{5D318520-1753-4D40-86A0-9510B1F6F50B}" destId="{B0ACEA62-623C-9F4F-8D64-331873FB12C5}" srcOrd="8" destOrd="0" presId="urn:microsoft.com/office/officeart/2005/8/layout/orgChart1"/>
    <dgm:cxn modelId="{D586AF5B-0A2D-7D4C-AD98-5DEE99DB6FEA}" type="presParOf" srcId="{5D318520-1753-4D40-86A0-9510B1F6F50B}" destId="{1D8748AE-8715-AF41-8BFB-82808049C4C8}" srcOrd="9" destOrd="0" presId="urn:microsoft.com/office/officeart/2005/8/layout/orgChart1"/>
    <dgm:cxn modelId="{E8FC103B-FFDD-964E-A374-7238EC187E2E}" type="presParOf" srcId="{1D8748AE-8715-AF41-8BFB-82808049C4C8}" destId="{A3AF3D44-60A9-7E45-B5B0-72C15520EDA5}" srcOrd="0" destOrd="0" presId="urn:microsoft.com/office/officeart/2005/8/layout/orgChart1"/>
    <dgm:cxn modelId="{5450E035-6E90-B545-8C79-36783F2F9EA3}" type="presParOf" srcId="{A3AF3D44-60A9-7E45-B5B0-72C15520EDA5}" destId="{E37BC16C-D254-DD43-873A-FF7E5B78A833}" srcOrd="0" destOrd="0" presId="urn:microsoft.com/office/officeart/2005/8/layout/orgChart1"/>
    <dgm:cxn modelId="{1A9BB9BE-DC30-1949-9218-F3ED9C67A2FE}" type="presParOf" srcId="{A3AF3D44-60A9-7E45-B5B0-72C15520EDA5}" destId="{37CB43EE-EB38-CB4A-BCF0-73F4CA8A67C2}" srcOrd="1" destOrd="0" presId="urn:microsoft.com/office/officeart/2005/8/layout/orgChart1"/>
    <dgm:cxn modelId="{E074B913-117B-7441-B66B-A346FCBB81FE}" type="presParOf" srcId="{1D8748AE-8715-AF41-8BFB-82808049C4C8}" destId="{758EB941-D22C-C445-AD5A-43165EB07D89}" srcOrd="1" destOrd="0" presId="urn:microsoft.com/office/officeart/2005/8/layout/orgChart1"/>
    <dgm:cxn modelId="{39F6A90D-AB4B-6443-8A31-1D36463A771F}" type="presParOf" srcId="{1D8748AE-8715-AF41-8BFB-82808049C4C8}" destId="{0E72C835-1081-C740-ADA3-2EC96754C7C3}" srcOrd="2" destOrd="0" presId="urn:microsoft.com/office/officeart/2005/8/layout/orgChart1"/>
    <dgm:cxn modelId="{A632C12D-8C89-0248-B3C6-DE7F17D72369}" type="presParOf" srcId="{5D318520-1753-4D40-86A0-9510B1F6F50B}" destId="{7321F219-4024-8D4E-80D3-7E514B10087B}" srcOrd="10" destOrd="0" presId="urn:microsoft.com/office/officeart/2005/8/layout/orgChart1"/>
    <dgm:cxn modelId="{09B3D078-FAE2-F545-9997-B2A9A81023C7}" type="presParOf" srcId="{5D318520-1753-4D40-86A0-9510B1F6F50B}" destId="{B777259B-3030-0441-AD93-B489BF547CE1}" srcOrd="11" destOrd="0" presId="urn:microsoft.com/office/officeart/2005/8/layout/orgChart1"/>
    <dgm:cxn modelId="{40DD607B-88DB-8A4F-9A39-B405ED21D0D0}" type="presParOf" srcId="{B777259B-3030-0441-AD93-B489BF547CE1}" destId="{5175A892-7D2F-3B46-84F7-E2F7457AAEDF}" srcOrd="0" destOrd="0" presId="urn:microsoft.com/office/officeart/2005/8/layout/orgChart1"/>
    <dgm:cxn modelId="{E825F697-3EB2-C449-9A65-BB6271D8E983}" type="presParOf" srcId="{5175A892-7D2F-3B46-84F7-E2F7457AAEDF}" destId="{35F381BF-1223-5843-BCF4-EA5EAB9D1DF2}" srcOrd="0" destOrd="0" presId="urn:microsoft.com/office/officeart/2005/8/layout/orgChart1"/>
    <dgm:cxn modelId="{66E8224E-6D15-1C40-9ED9-B88A30D1FED8}" type="presParOf" srcId="{5175A892-7D2F-3B46-84F7-E2F7457AAEDF}" destId="{1B5564DE-2B66-BE4C-BE4B-B715F9231283}" srcOrd="1" destOrd="0" presId="urn:microsoft.com/office/officeart/2005/8/layout/orgChart1"/>
    <dgm:cxn modelId="{5661C339-3E3A-F043-93C3-84EF56C73381}" type="presParOf" srcId="{B777259B-3030-0441-AD93-B489BF547CE1}" destId="{2E4E11E0-0B61-B34B-A30E-409529CB9586}" srcOrd="1" destOrd="0" presId="urn:microsoft.com/office/officeart/2005/8/layout/orgChart1"/>
    <dgm:cxn modelId="{CD207569-F7DF-B148-AB4E-8A501A54B097}" type="presParOf" srcId="{B777259B-3030-0441-AD93-B489BF547CE1}" destId="{C102D5C0-068D-314B-A71E-9C762177EAA5}" srcOrd="2" destOrd="0" presId="urn:microsoft.com/office/officeart/2005/8/layout/orgChart1"/>
    <dgm:cxn modelId="{D2A43955-F15E-7847-8F59-214A7A08F42D}" type="presParOf" srcId="{9B4B4E39-0920-884F-9F57-EDA83A2E9B6D}" destId="{382CE4F3-224A-3245-96F4-E6B156A3B1BE}" srcOrd="2" destOrd="0" presId="urn:microsoft.com/office/officeart/2005/8/layout/orgChart1"/>
    <dgm:cxn modelId="{5DA528E8-59FB-5849-A0C6-CD6C538AA9ED}" type="presParOf" srcId="{F7C4CA59-E752-164E-9662-B5567494420E}" destId="{6288D6E8-CBF9-8845-824F-5C6F3211AFEF}" srcOrd="8" destOrd="0" presId="urn:microsoft.com/office/officeart/2005/8/layout/orgChart1"/>
    <dgm:cxn modelId="{19860104-3D11-284E-8F28-DA31AE81CCD8}" type="presParOf" srcId="{F7C4CA59-E752-164E-9662-B5567494420E}" destId="{4A40AF4D-A541-C345-846C-4FB0199FCDDA}" srcOrd="9" destOrd="0" presId="urn:microsoft.com/office/officeart/2005/8/layout/orgChart1"/>
    <dgm:cxn modelId="{1E034F26-83BF-B14C-B238-527683F91B6B}" type="presParOf" srcId="{4A40AF4D-A541-C345-846C-4FB0199FCDDA}" destId="{E19CE171-8D1F-704E-850A-656ADF4553F8}" srcOrd="0" destOrd="0" presId="urn:microsoft.com/office/officeart/2005/8/layout/orgChart1"/>
    <dgm:cxn modelId="{27376525-F491-B941-8117-F56EE166EC45}" type="presParOf" srcId="{E19CE171-8D1F-704E-850A-656ADF4553F8}" destId="{2AE1E25D-9A22-C742-AE2B-6B9A0C244004}" srcOrd="0" destOrd="0" presId="urn:microsoft.com/office/officeart/2005/8/layout/orgChart1"/>
    <dgm:cxn modelId="{4E8335A9-73A6-A743-BC83-7D8349FA6138}" type="presParOf" srcId="{E19CE171-8D1F-704E-850A-656ADF4553F8}" destId="{37199441-5DCE-CD46-B7D6-3F23F4AD6E0C}" srcOrd="1" destOrd="0" presId="urn:microsoft.com/office/officeart/2005/8/layout/orgChart1"/>
    <dgm:cxn modelId="{3680C112-2B40-4643-B1D4-292F6D42888B}" type="presParOf" srcId="{4A40AF4D-A541-C345-846C-4FB0199FCDDA}" destId="{B810ABCA-5E52-F441-BCAF-412A7F111D1F}" srcOrd="1" destOrd="0" presId="urn:microsoft.com/office/officeart/2005/8/layout/orgChart1"/>
    <dgm:cxn modelId="{71A6F195-3E6F-C04C-A284-8C5FDA590025}" type="presParOf" srcId="{B810ABCA-5E52-F441-BCAF-412A7F111D1F}" destId="{0E84125F-A620-7543-96F9-FDF35318B3C5}" srcOrd="0" destOrd="0" presId="urn:microsoft.com/office/officeart/2005/8/layout/orgChart1"/>
    <dgm:cxn modelId="{7D5F247E-2487-B442-8384-102678EBCC09}" type="presParOf" srcId="{B810ABCA-5E52-F441-BCAF-412A7F111D1F}" destId="{219E37A1-6DBA-5549-B3A1-F82305ED5848}" srcOrd="1" destOrd="0" presId="urn:microsoft.com/office/officeart/2005/8/layout/orgChart1"/>
    <dgm:cxn modelId="{CA4AB457-F738-3E42-9FD6-7F81DB9215C5}" type="presParOf" srcId="{219E37A1-6DBA-5549-B3A1-F82305ED5848}" destId="{6D5C238C-074C-6844-8991-B91ABD580AC9}" srcOrd="0" destOrd="0" presId="urn:microsoft.com/office/officeart/2005/8/layout/orgChart1"/>
    <dgm:cxn modelId="{72AF7B90-71D7-E449-8FE1-773B6342227D}" type="presParOf" srcId="{6D5C238C-074C-6844-8991-B91ABD580AC9}" destId="{23ECB9CF-DD1B-EC48-B16D-4F546DFE6C33}" srcOrd="0" destOrd="0" presId="urn:microsoft.com/office/officeart/2005/8/layout/orgChart1"/>
    <dgm:cxn modelId="{D57D59AC-209E-7941-B136-74A5DB577A50}" type="presParOf" srcId="{6D5C238C-074C-6844-8991-B91ABD580AC9}" destId="{61C45453-EAB2-DA4C-9208-563DF3F254D4}" srcOrd="1" destOrd="0" presId="urn:microsoft.com/office/officeart/2005/8/layout/orgChart1"/>
    <dgm:cxn modelId="{573290CF-E794-A049-9CA6-6CD12C415E4F}" type="presParOf" srcId="{219E37A1-6DBA-5549-B3A1-F82305ED5848}" destId="{22DD3F54-9A5C-5A42-944C-710D15C984F9}" srcOrd="1" destOrd="0" presId="urn:microsoft.com/office/officeart/2005/8/layout/orgChart1"/>
    <dgm:cxn modelId="{B7BB3A03-5C87-C941-8952-D259972C1408}" type="presParOf" srcId="{219E37A1-6DBA-5549-B3A1-F82305ED5848}" destId="{F3D4D8E4-C08D-024C-B29E-EE5CDE25C906}" srcOrd="2" destOrd="0" presId="urn:microsoft.com/office/officeart/2005/8/layout/orgChart1"/>
    <dgm:cxn modelId="{7A183FAF-65BD-8D44-8D75-2B0DCDD1EC4E}" type="presParOf" srcId="{B810ABCA-5E52-F441-BCAF-412A7F111D1F}" destId="{11C14A3F-2BF8-AB43-9030-8C8C73BB5309}" srcOrd="2" destOrd="0" presId="urn:microsoft.com/office/officeart/2005/8/layout/orgChart1"/>
    <dgm:cxn modelId="{8901B113-3698-8349-B3B8-2F8CF0323FBC}" type="presParOf" srcId="{B810ABCA-5E52-F441-BCAF-412A7F111D1F}" destId="{DB370198-66DB-8D47-A4F2-C64C9A2FD4FC}" srcOrd="3" destOrd="0" presId="urn:microsoft.com/office/officeart/2005/8/layout/orgChart1"/>
    <dgm:cxn modelId="{C5857BCE-F2D7-C544-B05B-A0214C7CE1C5}" type="presParOf" srcId="{DB370198-66DB-8D47-A4F2-C64C9A2FD4FC}" destId="{6C30C11A-49F3-2F4A-B716-9E9938082176}" srcOrd="0" destOrd="0" presId="urn:microsoft.com/office/officeart/2005/8/layout/orgChart1"/>
    <dgm:cxn modelId="{194480E7-1C72-BD4C-9E9D-17439695C3D5}" type="presParOf" srcId="{6C30C11A-49F3-2F4A-B716-9E9938082176}" destId="{AECDCC39-765F-AB4A-8798-F3C9FEFE7038}" srcOrd="0" destOrd="0" presId="urn:microsoft.com/office/officeart/2005/8/layout/orgChart1"/>
    <dgm:cxn modelId="{8AAB9500-BEC7-CA4B-9637-0C35FAFF9006}" type="presParOf" srcId="{6C30C11A-49F3-2F4A-B716-9E9938082176}" destId="{F8533A54-0651-CE4C-933A-D5BFE55F8344}" srcOrd="1" destOrd="0" presId="urn:microsoft.com/office/officeart/2005/8/layout/orgChart1"/>
    <dgm:cxn modelId="{62DC7F11-F947-9048-A1BD-5D8CADBCC180}" type="presParOf" srcId="{DB370198-66DB-8D47-A4F2-C64C9A2FD4FC}" destId="{4198FF2B-0201-7A4C-B6EA-E00F2FAD9448}" srcOrd="1" destOrd="0" presId="urn:microsoft.com/office/officeart/2005/8/layout/orgChart1"/>
    <dgm:cxn modelId="{3019A962-CB72-7D43-A72A-0B8B2BC22295}" type="presParOf" srcId="{DB370198-66DB-8D47-A4F2-C64C9A2FD4FC}" destId="{245BCD53-B78F-2547-A877-F964A5FE29EE}" srcOrd="2" destOrd="0" presId="urn:microsoft.com/office/officeart/2005/8/layout/orgChart1"/>
    <dgm:cxn modelId="{EFCE8D06-40D6-2941-80FC-8117C8941222}" type="presParOf" srcId="{B810ABCA-5E52-F441-BCAF-412A7F111D1F}" destId="{A76D5AE4-4C84-504A-A223-6BB01E28ED51}" srcOrd="4" destOrd="0" presId="urn:microsoft.com/office/officeart/2005/8/layout/orgChart1"/>
    <dgm:cxn modelId="{C6E4C4D7-BF27-5E44-AC71-FF2B2B0838B8}" type="presParOf" srcId="{B810ABCA-5E52-F441-BCAF-412A7F111D1F}" destId="{B1699970-2CE7-2442-AFCB-7D9A62E0C98D}" srcOrd="5" destOrd="0" presId="urn:microsoft.com/office/officeart/2005/8/layout/orgChart1"/>
    <dgm:cxn modelId="{539566C4-FAC0-B04C-B29E-06C1E08A3009}" type="presParOf" srcId="{B1699970-2CE7-2442-AFCB-7D9A62E0C98D}" destId="{192E14D8-D78F-5E4C-A3A6-605E94AC8519}" srcOrd="0" destOrd="0" presId="urn:microsoft.com/office/officeart/2005/8/layout/orgChart1"/>
    <dgm:cxn modelId="{8FFFF49D-5C0D-654D-A73B-CBF55749733A}" type="presParOf" srcId="{192E14D8-D78F-5E4C-A3A6-605E94AC8519}" destId="{EABF1922-82E7-8844-AC67-6023A53BF104}" srcOrd="0" destOrd="0" presId="urn:microsoft.com/office/officeart/2005/8/layout/orgChart1"/>
    <dgm:cxn modelId="{865C10F5-05C7-A54B-BF09-07132314E390}" type="presParOf" srcId="{192E14D8-D78F-5E4C-A3A6-605E94AC8519}" destId="{F3BEBC1A-318C-9D48-8385-F0FAEA12D2D0}" srcOrd="1" destOrd="0" presId="urn:microsoft.com/office/officeart/2005/8/layout/orgChart1"/>
    <dgm:cxn modelId="{A34E9B9D-7B4C-134E-84AE-27E3D67E9CEC}" type="presParOf" srcId="{B1699970-2CE7-2442-AFCB-7D9A62E0C98D}" destId="{5B572D59-9197-8A45-B22D-9FDF4C94E1DB}" srcOrd="1" destOrd="0" presId="urn:microsoft.com/office/officeart/2005/8/layout/orgChart1"/>
    <dgm:cxn modelId="{8DB2C494-6CC9-A74B-A6A2-8CD95ECC1432}" type="presParOf" srcId="{B1699970-2CE7-2442-AFCB-7D9A62E0C98D}" destId="{DE19AD24-2F6A-374D-8DFC-A21C2D8E9C4A}" srcOrd="2" destOrd="0" presId="urn:microsoft.com/office/officeart/2005/8/layout/orgChart1"/>
    <dgm:cxn modelId="{9C6C169E-9489-D74A-AD55-69E89A1A686D}" type="presParOf" srcId="{4A40AF4D-A541-C345-846C-4FB0199FCDDA}" destId="{9FF035D5-7D55-2443-AA62-38D5C6E40F8E}" srcOrd="2" destOrd="0" presId="urn:microsoft.com/office/officeart/2005/8/layout/orgChart1"/>
    <dgm:cxn modelId="{5F27448A-9A0D-ED4A-9E7B-39BE4FC0C969}" type="presParOf" srcId="{D9948913-A0E4-434D-A0DC-670E2986E7C7}" destId="{6FAAF4DC-397F-F940-B38C-19291C71BF65}" srcOrd="2" destOrd="0" presId="urn:microsoft.com/office/officeart/2005/8/layout/orgChart1"/>
  </dgm:cxnLst>
  <dgm:bg>
    <a:solidFill>
      <a:schemeClr val="accent1">
        <a:lumMod val="40000"/>
        <a:lumOff val="60000"/>
        <a:alpha val="46000"/>
      </a:schemeClr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635616AD-0123-514A-8161-87FBCF859506}" type="doc">
      <dgm:prSet loTypeId="urn:microsoft.com/office/officeart/2005/8/layout/radial4" loCatId="process" qsTypeId="urn:microsoft.com/office/officeart/2005/8/quickstyle/simple5" qsCatId="simple" csTypeId="urn:microsoft.com/office/officeart/2005/8/colors/colorful2" csCatId="colorful" phldr="1"/>
      <dgm:spPr/>
    </dgm:pt>
    <dgm:pt modelId="{A844B007-36C3-A245-81ED-AB900AADD866}">
      <dgm:prSet phldrT="[Text]" custT="1"/>
      <dgm:spPr/>
      <dgm:t>
        <a:bodyPr/>
        <a:lstStyle/>
        <a:p>
          <a:r>
            <a:rPr lang="en-US" sz="1400" b="1" i="0" dirty="0" err="1" smtClean="0">
              <a:solidFill>
                <a:schemeClr val="tx2">
                  <a:lumMod val="50000"/>
                </a:schemeClr>
              </a:solidFill>
            </a:rPr>
            <a:t>Pgbouncer</a:t>
          </a:r>
          <a:endParaRPr lang="en-US" sz="1400" b="1" i="0" dirty="0" smtClean="0">
            <a:solidFill>
              <a:schemeClr val="tx2">
                <a:lumMod val="50000"/>
              </a:schemeClr>
            </a:solidFill>
          </a:endParaRPr>
        </a:p>
      </dgm:t>
    </dgm:pt>
    <dgm:pt modelId="{31465492-885C-DB40-BD92-D36B95E012AD}" type="parTrans" cxnId="{2D48AB2A-F831-6E4A-8799-4B3DD7F18830}">
      <dgm:prSet/>
      <dgm:spPr/>
      <dgm:t>
        <a:bodyPr/>
        <a:lstStyle/>
        <a:p>
          <a:endParaRPr lang="en-US"/>
        </a:p>
      </dgm:t>
    </dgm:pt>
    <dgm:pt modelId="{1A579F8A-E65D-AD41-9957-FE96F776D5DB}" type="sibTrans" cxnId="{2D48AB2A-F831-6E4A-8799-4B3DD7F18830}">
      <dgm:prSet/>
      <dgm:spPr/>
      <dgm:t>
        <a:bodyPr/>
        <a:lstStyle/>
        <a:p>
          <a:endParaRPr lang="en-US"/>
        </a:p>
      </dgm:t>
    </dgm:pt>
    <dgm:pt modelId="{ED9F2971-4AA9-0E43-A755-06E101E47330}">
      <dgm:prSet phldrT="[Text]" custT="1"/>
      <dgm:spPr>
        <a:gradFill rotWithShape="0">
          <a:gsLst>
            <a:gs pos="0">
              <a:srgbClr val="D10F19"/>
            </a:gs>
            <a:gs pos="100000">
              <a:srgbClr val="FF7544"/>
            </a:gs>
          </a:gsLst>
        </a:gradFill>
      </dgm:spPr>
      <dgm:t>
        <a:bodyPr/>
        <a:lstStyle/>
        <a:p>
          <a:r>
            <a:rPr lang="en-US" sz="1400" b="1" i="0" dirty="0" smtClean="0">
              <a:solidFill>
                <a:schemeClr val="tx2">
                  <a:lumMod val="50000"/>
                </a:schemeClr>
              </a:solidFill>
            </a:rPr>
            <a:t>Configuration</a:t>
          </a:r>
          <a:endParaRPr lang="en-US" sz="1400" b="1" i="0" dirty="0">
            <a:solidFill>
              <a:schemeClr val="tx2">
                <a:lumMod val="50000"/>
              </a:schemeClr>
            </a:solidFill>
          </a:endParaRPr>
        </a:p>
      </dgm:t>
    </dgm:pt>
    <dgm:pt modelId="{97A9B2D4-27FD-774F-9C0C-798829374FF8}" type="parTrans" cxnId="{C18B7684-35AE-8046-AD7A-96923A3056A4}">
      <dgm:prSet/>
      <dgm:spPr/>
      <dgm:t>
        <a:bodyPr/>
        <a:lstStyle/>
        <a:p>
          <a:endParaRPr lang="en-US"/>
        </a:p>
      </dgm:t>
    </dgm:pt>
    <dgm:pt modelId="{34237155-1D79-0F43-82B6-9F892C1DF133}" type="sibTrans" cxnId="{C18B7684-35AE-8046-AD7A-96923A3056A4}">
      <dgm:prSet/>
      <dgm:spPr/>
      <dgm:t>
        <a:bodyPr/>
        <a:lstStyle/>
        <a:p>
          <a:endParaRPr lang="en-US"/>
        </a:p>
      </dgm:t>
    </dgm:pt>
    <dgm:pt modelId="{59D36FF6-D53E-FE4F-82A1-2221058B7A95}">
      <dgm:prSet phldrT="[Text]" custT="1"/>
      <dgm:spPr/>
      <dgm:t>
        <a:bodyPr/>
        <a:lstStyle/>
        <a:p>
          <a:r>
            <a:rPr lang="en-US" sz="1400" b="1" i="0" dirty="0" err="1" smtClean="0">
              <a:solidFill>
                <a:schemeClr val="tx2">
                  <a:lumMod val="50000"/>
                </a:schemeClr>
              </a:solidFill>
            </a:rPr>
            <a:t>Postgis</a:t>
          </a:r>
          <a:endParaRPr lang="en-US" sz="1400" b="1" i="0" dirty="0">
            <a:solidFill>
              <a:schemeClr val="tx2">
                <a:lumMod val="50000"/>
              </a:schemeClr>
            </a:solidFill>
          </a:endParaRPr>
        </a:p>
      </dgm:t>
    </dgm:pt>
    <dgm:pt modelId="{DD63CC6F-1575-E54B-91F4-7510A7680361}" type="parTrans" cxnId="{363132B2-F873-A94D-9423-FE6AF8431C05}">
      <dgm:prSet/>
      <dgm:spPr/>
      <dgm:t>
        <a:bodyPr/>
        <a:lstStyle/>
        <a:p>
          <a:endParaRPr lang="en-US"/>
        </a:p>
      </dgm:t>
    </dgm:pt>
    <dgm:pt modelId="{A9538BCE-E86A-9A4D-9D6D-DED758DA71D7}" type="sibTrans" cxnId="{363132B2-F873-A94D-9423-FE6AF8431C05}">
      <dgm:prSet/>
      <dgm:spPr/>
      <dgm:t>
        <a:bodyPr/>
        <a:lstStyle/>
        <a:p>
          <a:endParaRPr lang="en-US"/>
        </a:p>
      </dgm:t>
    </dgm:pt>
    <dgm:pt modelId="{3CE019CF-877F-7441-A89C-FAA10CE3A3C9}">
      <dgm:prSet phldrT="[Text]" custT="1"/>
      <dgm:spPr/>
      <dgm:t>
        <a:bodyPr/>
        <a:lstStyle/>
        <a:p>
          <a:r>
            <a:rPr lang="en-US" sz="1400" b="1" i="0" dirty="0" err="1" smtClean="0">
              <a:solidFill>
                <a:schemeClr val="tx2">
                  <a:lumMod val="50000"/>
                </a:schemeClr>
              </a:solidFill>
            </a:rPr>
            <a:t>Postgresql</a:t>
          </a:r>
          <a:endParaRPr lang="en-US" sz="1400" b="1" i="0" dirty="0">
            <a:solidFill>
              <a:schemeClr val="tx2">
                <a:lumMod val="50000"/>
              </a:schemeClr>
            </a:solidFill>
          </a:endParaRPr>
        </a:p>
      </dgm:t>
    </dgm:pt>
    <dgm:pt modelId="{01D4E579-FFF8-A84F-BB05-462A4AE0DCFF}" type="sibTrans" cxnId="{EEBFA74B-A552-6643-9D52-2BB01C055BA0}">
      <dgm:prSet/>
      <dgm:spPr/>
      <dgm:t>
        <a:bodyPr/>
        <a:lstStyle/>
        <a:p>
          <a:endParaRPr lang="en-US"/>
        </a:p>
      </dgm:t>
    </dgm:pt>
    <dgm:pt modelId="{E3224305-9A0D-554F-B4B3-0B3699B5B903}" type="parTrans" cxnId="{EEBFA74B-A552-6643-9D52-2BB01C055BA0}">
      <dgm:prSet/>
      <dgm:spPr/>
      <dgm:t>
        <a:bodyPr/>
        <a:lstStyle/>
        <a:p>
          <a:endParaRPr lang="en-US"/>
        </a:p>
      </dgm:t>
    </dgm:pt>
    <dgm:pt modelId="{915BBE33-2F02-4140-9E37-F96BCF26276C}">
      <dgm:prSet phldrT="[Text]" custT="1"/>
      <dgm:spPr/>
      <dgm:t>
        <a:bodyPr/>
        <a:lstStyle/>
        <a:p>
          <a:r>
            <a:rPr lang="en-US" sz="1400" b="1" dirty="0" smtClean="0">
              <a:solidFill>
                <a:schemeClr val="tx2">
                  <a:lumMod val="50000"/>
                </a:schemeClr>
              </a:solidFill>
            </a:rPr>
            <a:t> LM components</a:t>
          </a:r>
          <a:endParaRPr lang="en-US" sz="1400" b="1" dirty="0">
            <a:solidFill>
              <a:schemeClr val="tx2">
                <a:lumMod val="50000"/>
              </a:schemeClr>
            </a:solidFill>
          </a:endParaRPr>
        </a:p>
      </dgm:t>
    </dgm:pt>
    <dgm:pt modelId="{951AA836-50C0-D244-B600-ED2088112A49}" type="parTrans" cxnId="{D3B18BCB-9101-C840-B0DF-7FD52E079D45}">
      <dgm:prSet/>
      <dgm:spPr/>
      <dgm:t>
        <a:bodyPr/>
        <a:lstStyle/>
        <a:p>
          <a:endParaRPr lang="en-US"/>
        </a:p>
      </dgm:t>
    </dgm:pt>
    <dgm:pt modelId="{35B5E0FB-97FB-6249-88D6-CA4A513268C0}" type="sibTrans" cxnId="{D3B18BCB-9101-C840-B0DF-7FD52E079D45}">
      <dgm:prSet/>
      <dgm:spPr/>
      <dgm:t>
        <a:bodyPr/>
        <a:lstStyle/>
        <a:p>
          <a:endParaRPr lang="en-US"/>
        </a:p>
      </dgm:t>
    </dgm:pt>
    <dgm:pt modelId="{05CEEEA1-9BB3-934B-90C4-BFC5FD14C7C0}" type="pres">
      <dgm:prSet presAssocID="{635616AD-0123-514A-8161-87FBCF859506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C1E6B542-B01B-5646-83CB-EB93DD82DD13}" type="pres">
      <dgm:prSet presAssocID="{ED9F2971-4AA9-0E43-A755-06E101E47330}" presName="centerShape" presStyleLbl="node0" presStyleIdx="0" presStyleCnt="1" custScaleX="149675" custScaleY="67074" custLinFactNeighborX="-1860" custLinFactNeighborY="-5578"/>
      <dgm:spPr/>
      <dgm:t>
        <a:bodyPr/>
        <a:lstStyle/>
        <a:p>
          <a:endParaRPr lang="en-US"/>
        </a:p>
      </dgm:t>
    </dgm:pt>
    <dgm:pt modelId="{78BA73D1-2C7C-3644-A356-38E44E451DD8}" type="pres">
      <dgm:prSet presAssocID="{31465492-885C-DB40-BD92-D36B95E012AD}" presName="parTrans" presStyleLbl="bgSibTrans2D1" presStyleIdx="0" presStyleCnt="4"/>
      <dgm:spPr/>
      <dgm:t>
        <a:bodyPr/>
        <a:lstStyle/>
        <a:p>
          <a:endParaRPr lang="en-US"/>
        </a:p>
      </dgm:t>
    </dgm:pt>
    <dgm:pt modelId="{F2FEC3B4-3239-3543-BE8D-AACA8FC1333B}" type="pres">
      <dgm:prSet presAssocID="{A844B007-36C3-A245-81ED-AB900AADD866}" presName="node" presStyleLbl="node1" presStyleIdx="0" presStyleCnt="4" custScaleY="54055" custRadScaleRad="134659" custRadScaleInc="2090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66DCDB-3F94-3542-876E-585BB93D1312}" type="pres">
      <dgm:prSet presAssocID="{E3224305-9A0D-554F-B4B3-0B3699B5B903}" presName="parTrans" presStyleLbl="bgSibTrans2D1" presStyleIdx="1" presStyleCnt="4"/>
      <dgm:spPr/>
      <dgm:t>
        <a:bodyPr/>
        <a:lstStyle/>
        <a:p>
          <a:endParaRPr lang="en-US"/>
        </a:p>
      </dgm:t>
    </dgm:pt>
    <dgm:pt modelId="{9FEE783E-EA70-014D-9024-73938EDEA657}" type="pres">
      <dgm:prSet presAssocID="{3CE019CF-877F-7441-A89C-FAA10CE3A3C9}" presName="node" presStyleLbl="node1" presStyleIdx="1" presStyleCnt="4" custScaleY="5336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396EDF-B029-9344-B29D-B1A9228CD169}" type="pres">
      <dgm:prSet presAssocID="{DD63CC6F-1575-E54B-91F4-7510A7680361}" presName="parTrans" presStyleLbl="bgSibTrans2D1" presStyleIdx="2" presStyleCnt="4"/>
      <dgm:spPr/>
      <dgm:t>
        <a:bodyPr/>
        <a:lstStyle/>
        <a:p>
          <a:endParaRPr lang="en-US"/>
        </a:p>
      </dgm:t>
    </dgm:pt>
    <dgm:pt modelId="{93DC0522-BCCE-784A-9171-95DE24A0DD6F}" type="pres">
      <dgm:prSet presAssocID="{59D36FF6-D53E-FE4F-82A1-2221058B7A95}" presName="node" presStyleLbl="node1" presStyleIdx="2" presStyleCnt="4" custScaleX="109796" custScaleY="5020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44F6AA3-97FC-A04B-ACC9-C31754CF1211}" type="pres">
      <dgm:prSet presAssocID="{951AA836-50C0-D244-B600-ED2088112A49}" presName="parTrans" presStyleLbl="bgSibTrans2D1" presStyleIdx="3" presStyleCnt="4"/>
      <dgm:spPr/>
      <dgm:t>
        <a:bodyPr/>
        <a:lstStyle/>
        <a:p>
          <a:endParaRPr lang="en-US"/>
        </a:p>
      </dgm:t>
    </dgm:pt>
    <dgm:pt modelId="{0DBBB6DC-5948-1D49-8560-042DF3121A3E}" type="pres">
      <dgm:prSet presAssocID="{915BBE33-2F02-4140-9E37-F96BCF26276C}" presName="node" presStyleLbl="node1" presStyleIdx="3" presStyleCnt="4" custScaleX="122637" custScaleY="60337" custRadScaleRad="131950" custRadScaleInc="-1719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2A40CF3-C0D0-A043-A8EF-9863EB912773}" type="presOf" srcId="{951AA836-50C0-D244-B600-ED2088112A49}" destId="{544F6AA3-97FC-A04B-ACC9-C31754CF1211}" srcOrd="0" destOrd="0" presId="urn:microsoft.com/office/officeart/2005/8/layout/radial4"/>
    <dgm:cxn modelId="{0BC369CF-5ECA-5C4B-80EF-01E15D76633E}" type="presOf" srcId="{DD63CC6F-1575-E54B-91F4-7510A7680361}" destId="{FB396EDF-B029-9344-B29D-B1A9228CD169}" srcOrd="0" destOrd="0" presId="urn:microsoft.com/office/officeart/2005/8/layout/radial4"/>
    <dgm:cxn modelId="{69FB96B8-915B-9A41-9FFA-F32EA45C392E}" type="presOf" srcId="{635616AD-0123-514A-8161-87FBCF859506}" destId="{05CEEEA1-9BB3-934B-90C4-BFC5FD14C7C0}" srcOrd="0" destOrd="0" presId="urn:microsoft.com/office/officeart/2005/8/layout/radial4"/>
    <dgm:cxn modelId="{BBF30E82-499A-2C4C-850D-0D8C8AA109D8}" type="presOf" srcId="{3CE019CF-877F-7441-A89C-FAA10CE3A3C9}" destId="{9FEE783E-EA70-014D-9024-73938EDEA657}" srcOrd="0" destOrd="0" presId="urn:microsoft.com/office/officeart/2005/8/layout/radial4"/>
    <dgm:cxn modelId="{363132B2-F873-A94D-9423-FE6AF8431C05}" srcId="{ED9F2971-4AA9-0E43-A755-06E101E47330}" destId="{59D36FF6-D53E-FE4F-82A1-2221058B7A95}" srcOrd="2" destOrd="0" parTransId="{DD63CC6F-1575-E54B-91F4-7510A7680361}" sibTransId="{A9538BCE-E86A-9A4D-9D6D-DED758DA71D7}"/>
    <dgm:cxn modelId="{2D48AB2A-F831-6E4A-8799-4B3DD7F18830}" srcId="{ED9F2971-4AA9-0E43-A755-06E101E47330}" destId="{A844B007-36C3-A245-81ED-AB900AADD866}" srcOrd="0" destOrd="0" parTransId="{31465492-885C-DB40-BD92-D36B95E012AD}" sibTransId="{1A579F8A-E65D-AD41-9957-FE96F776D5DB}"/>
    <dgm:cxn modelId="{01A43827-49CD-4045-A01B-AA8E15ECE74F}" type="presOf" srcId="{A844B007-36C3-A245-81ED-AB900AADD866}" destId="{F2FEC3B4-3239-3543-BE8D-AACA8FC1333B}" srcOrd="0" destOrd="0" presId="urn:microsoft.com/office/officeart/2005/8/layout/radial4"/>
    <dgm:cxn modelId="{1E93D12E-A78A-2042-9A9B-B7A3FCD39E4C}" type="presOf" srcId="{E3224305-9A0D-554F-B4B3-0B3699B5B903}" destId="{CB66DCDB-3F94-3542-876E-585BB93D1312}" srcOrd="0" destOrd="0" presId="urn:microsoft.com/office/officeart/2005/8/layout/radial4"/>
    <dgm:cxn modelId="{D3B18BCB-9101-C840-B0DF-7FD52E079D45}" srcId="{ED9F2971-4AA9-0E43-A755-06E101E47330}" destId="{915BBE33-2F02-4140-9E37-F96BCF26276C}" srcOrd="3" destOrd="0" parTransId="{951AA836-50C0-D244-B600-ED2088112A49}" sibTransId="{35B5E0FB-97FB-6249-88D6-CA4A513268C0}"/>
    <dgm:cxn modelId="{EEBFA74B-A552-6643-9D52-2BB01C055BA0}" srcId="{ED9F2971-4AA9-0E43-A755-06E101E47330}" destId="{3CE019CF-877F-7441-A89C-FAA10CE3A3C9}" srcOrd="1" destOrd="0" parTransId="{E3224305-9A0D-554F-B4B3-0B3699B5B903}" sibTransId="{01D4E579-FFF8-A84F-BB05-462A4AE0DCFF}"/>
    <dgm:cxn modelId="{C18B7684-35AE-8046-AD7A-96923A3056A4}" srcId="{635616AD-0123-514A-8161-87FBCF859506}" destId="{ED9F2971-4AA9-0E43-A755-06E101E47330}" srcOrd="0" destOrd="0" parTransId="{97A9B2D4-27FD-774F-9C0C-798829374FF8}" sibTransId="{34237155-1D79-0F43-82B6-9F892C1DF133}"/>
    <dgm:cxn modelId="{77A8036A-6571-744A-81B7-676C25899D1B}" type="presOf" srcId="{ED9F2971-4AA9-0E43-A755-06E101E47330}" destId="{C1E6B542-B01B-5646-83CB-EB93DD82DD13}" srcOrd="0" destOrd="0" presId="urn:microsoft.com/office/officeart/2005/8/layout/radial4"/>
    <dgm:cxn modelId="{06C00915-BF26-9F44-A7F4-1231E7EDF33B}" type="presOf" srcId="{31465492-885C-DB40-BD92-D36B95E012AD}" destId="{78BA73D1-2C7C-3644-A356-38E44E451DD8}" srcOrd="0" destOrd="0" presId="urn:microsoft.com/office/officeart/2005/8/layout/radial4"/>
    <dgm:cxn modelId="{DDCEE9F6-AE65-534F-BC8E-463D3CD801EA}" type="presOf" srcId="{59D36FF6-D53E-FE4F-82A1-2221058B7A95}" destId="{93DC0522-BCCE-784A-9171-95DE24A0DD6F}" srcOrd="0" destOrd="0" presId="urn:microsoft.com/office/officeart/2005/8/layout/radial4"/>
    <dgm:cxn modelId="{7F28CCE5-CFF9-7F41-A991-1325F2C00970}" type="presOf" srcId="{915BBE33-2F02-4140-9E37-F96BCF26276C}" destId="{0DBBB6DC-5948-1D49-8560-042DF3121A3E}" srcOrd="0" destOrd="0" presId="urn:microsoft.com/office/officeart/2005/8/layout/radial4"/>
    <dgm:cxn modelId="{189DB4E0-F0E8-9F4D-A6ED-23FD56D7AEB8}" type="presParOf" srcId="{05CEEEA1-9BB3-934B-90C4-BFC5FD14C7C0}" destId="{C1E6B542-B01B-5646-83CB-EB93DD82DD13}" srcOrd="0" destOrd="0" presId="urn:microsoft.com/office/officeart/2005/8/layout/radial4"/>
    <dgm:cxn modelId="{174B5168-EE10-DC45-9050-A4E5B548047C}" type="presParOf" srcId="{05CEEEA1-9BB3-934B-90C4-BFC5FD14C7C0}" destId="{78BA73D1-2C7C-3644-A356-38E44E451DD8}" srcOrd="1" destOrd="0" presId="urn:microsoft.com/office/officeart/2005/8/layout/radial4"/>
    <dgm:cxn modelId="{06B27F54-82A5-C546-88B9-BAFFD53B19CD}" type="presParOf" srcId="{05CEEEA1-9BB3-934B-90C4-BFC5FD14C7C0}" destId="{F2FEC3B4-3239-3543-BE8D-AACA8FC1333B}" srcOrd="2" destOrd="0" presId="urn:microsoft.com/office/officeart/2005/8/layout/radial4"/>
    <dgm:cxn modelId="{0BCBFBC7-8795-C54D-A408-B956449D25DD}" type="presParOf" srcId="{05CEEEA1-9BB3-934B-90C4-BFC5FD14C7C0}" destId="{CB66DCDB-3F94-3542-876E-585BB93D1312}" srcOrd="3" destOrd="0" presId="urn:microsoft.com/office/officeart/2005/8/layout/radial4"/>
    <dgm:cxn modelId="{6DED3795-B94E-EE43-BBFF-F0AC0A3DBC8F}" type="presParOf" srcId="{05CEEEA1-9BB3-934B-90C4-BFC5FD14C7C0}" destId="{9FEE783E-EA70-014D-9024-73938EDEA657}" srcOrd="4" destOrd="0" presId="urn:microsoft.com/office/officeart/2005/8/layout/radial4"/>
    <dgm:cxn modelId="{636F065B-8E9E-8A43-B833-80953AF7FC00}" type="presParOf" srcId="{05CEEEA1-9BB3-934B-90C4-BFC5FD14C7C0}" destId="{FB396EDF-B029-9344-B29D-B1A9228CD169}" srcOrd="5" destOrd="0" presId="urn:microsoft.com/office/officeart/2005/8/layout/radial4"/>
    <dgm:cxn modelId="{4F47562E-1110-7840-B115-745F23AA8453}" type="presParOf" srcId="{05CEEEA1-9BB3-934B-90C4-BFC5FD14C7C0}" destId="{93DC0522-BCCE-784A-9171-95DE24A0DD6F}" srcOrd="6" destOrd="0" presId="urn:microsoft.com/office/officeart/2005/8/layout/radial4"/>
    <dgm:cxn modelId="{F6679150-3F13-364D-B7C7-5B011D478E41}" type="presParOf" srcId="{05CEEEA1-9BB3-934B-90C4-BFC5FD14C7C0}" destId="{544F6AA3-97FC-A04B-ACC9-C31754CF1211}" srcOrd="7" destOrd="0" presId="urn:microsoft.com/office/officeart/2005/8/layout/radial4"/>
    <dgm:cxn modelId="{2FDA440F-6664-AF4C-853E-E36FF0A07EB5}" type="presParOf" srcId="{05CEEEA1-9BB3-934B-90C4-BFC5FD14C7C0}" destId="{0DBBB6DC-5948-1D49-8560-042DF3121A3E}" srcOrd="8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635616AD-0123-514A-8161-87FBCF859506}" type="doc">
      <dgm:prSet loTypeId="urn:microsoft.com/office/officeart/2005/8/layout/cycle1" loCatId="" qsTypeId="urn:microsoft.com/office/officeart/2005/8/quickstyle/simple5" qsCatId="simple" csTypeId="urn:microsoft.com/office/officeart/2005/8/colors/colorful4" csCatId="colorful" phldr="1"/>
      <dgm:spPr/>
    </dgm:pt>
    <dgm:pt modelId="{A844B007-36C3-A245-81ED-AB900AADD866}">
      <dgm:prSet phldrT="[Text]" custT="1"/>
      <dgm:spPr/>
      <dgm:t>
        <a:bodyPr/>
        <a:lstStyle/>
        <a:p>
          <a:r>
            <a:rPr lang="en-US" sz="1800" b="1" dirty="0" smtClean="0"/>
            <a:t> add </a:t>
          </a:r>
          <a:r>
            <a:rPr lang="en-US" sz="1800" b="1" dirty="0" err="1" smtClean="0"/>
            <a:t>sw</a:t>
          </a:r>
          <a:endParaRPr lang="en-US" sz="1800" b="1" dirty="0" smtClean="0"/>
        </a:p>
      </dgm:t>
    </dgm:pt>
    <dgm:pt modelId="{31465492-885C-DB40-BD92-D36B95E012AD}" type="parTrans" cxnId="{2D48AB2A-F831-6E4A-8799-4B3DD7F18830}">
      <dgm:prSet/>
      <dgm:spPr/>
      <dgm:t>
        <a:bodyPr/>
        <a:lstStyle/>
        <a:p>
          <a:endParaRPr lang="en-US"/>
        </a:p>
      </dgm:t>
    </dgm:pt>
    <dgm:pt modelId="{1A579F8A-E65D-AD41-9957-FE96F776D5DB}" type="sibTrans" cxnId="{2D48AB2A-F831-6E4A-8799-4B3DD7F18830}">
      <dgm:prSet/>
      <dgm:spPr/>
      <dgm:t>
        <a:bodyPr/>
        <a:lstStyle/>
        <a:p>
          <a:endParaRPr lang="en-US"/>
        </a:p>
      </dgm:t>
    </dgm:pt>
    <dgm:pt modelId="{3CE019CF-877F-7441-A89C-FAA10CE3A3C9}">
      <dgm:prSet phldrT="[Text]" custT="1"/>
      <dgm:spPr/>
      <dgm:t>
        <a:bodyPr/>
        <a:lstStyle/>
        <a:p>
          <a:r>
            <a:rPr lang="en-US" sz="1800" b="1" smtClean="0"/>
            <a:t>test</a:t>
          </a:r>
          <a:endParaRPr lang="en-US" sz="1800" b="1" dirty="0"/>
        </a:p>
      </dgm:t>
    </dgm:pt>
    <dgm:pt modelId="{E3224305-9A0D-554F-B4B3-0B3699B5B903}" type="parTrans" cxnId="{EEBFA74B-A552-6643-9D52-2BB01C055BA0}">
      <dgm:prSet/>
      <dgm:spPr/>
      <dgm:t>
        <a:bodyPr/>
        <a:lstStyle/>
        <a:p>
          <a:endParaRPr lang="en-US"/>
        </a:p>
      </dgm:t>
    </dgm:pt>
    <dgm:pt modelId="{01D4E579-FFF8-A84F-BB05-462A4AE0DCFF}" type="sibTrans" cxnId="{EEBFA74B-A552-6643-9D52-2BB01C055BA0}">
      <dgm:prSet/>
      <dgm:spPr/>
      <dgm:t>
        <a:bodyPr/>
        <a:lstStyle/>
        <a:p>
          <a:endParaRPr lang="en-US"/>
        </a:p>
      </dgm:t>
    </dgm:pt>
    <dgm:pt modelId="{ED9F2971-4AA9-0E43-A755-06E101E47330}">
      <dgm:prSet phldrT="[Text]" custT="1"/>
      <dgm:spPr/>
      <dgm:t>
        <a:bodyPr/>
        <a:lstStyle/>
        <a:p>
          <a:r>
            <a:rPr lang="en-US" sz="1800" b="1" dirty="0" smtClean="0"/>
            <a:t>build cluster</a:t>
          </a:r>
          <a:endParaRPr lang="en-US" sz="1800" dirty="0"/>
        </a:p>
      </dgm:t>
    </dgm:pt>
    <dgm:pt modelId="{97A9B2D4-27FD-774F-9C0C-798829374FF8}" type="parTrans" cxnId="{C18B7684-35AE-8046-AD7A-96923A3056A4}">
      <dgm:prSet/>
      <dgm:spPr/>
      <dgm:t>
        <a:bodyPr/>
        <a:lstStyle/>
        <a:p>
          <a:endParaRPr lang="en-US"/>
        </a:p>
      </dgm:t>
    </dgm:pt>
    <dgm:pt modelId="{34237155-1D79-0F43-82B6-9F892C1DF133}" type="sibTrans" cxnId="{C18B7684-35AE-8046-AD7A-96923A3056A4}">
      <dgm:prSet/>
      <dgm:spPr/>
      <dgm:t>
        <a:bodyPr/>
        <a:lstStyle/>
        <a:p>
          <a:endParaRPr lang="en-US"/>
        </a:p>
      </dgm:t>
    </dgm:pt>
    <dgm:pt modelId="{59D36FF6-D53E-FE4F-82A1-2221058B7A95}">
      <dgm:prSet phldrT="[Text]" custT="1"/>
      <dgm:spPr/>
      <dgm:t>
        <a:bodyPr/>
        <a:lstStyle/>
        <a:p>
          <a:r>
            <a:rPr lang="en-US" sz="1800" b="1" dirty="0" smtClean="0"/>
            <a:t>reinstall</a:t>
          </a:r>
          <a:endParaRPr lang="en-US" sz="1800" b="1" dirty="0"/>
        </a:p>
      </dgm:t>
    </dgm:pt>
    <dgm:pt modelId="{DD63CC6F-1575-E54B-91F4-7510A7680361}" type="parTrans" cxnId="{363132B2-F873-A94D-9423-FE6AF8431C05}">
      <dgm:prSet/>
      <dgm:spPr/>
      <dgm:t>
        <a:bodyPr/>
        <a:lstStyle/>
        <a:p>
          <a:endParaRPr lang="en-US"/>
        </a:p>
      </dgm:t>
    </dgm:pt>
    <dgm:pt modelId="{A9538BCE-E86A-9A4D-9D6D-DED758DA71D7}" type="sibTrans" cxnId="{363132B2-F873-A94D-9423-FE6AF8431C05}">
      <dgm:prSet/>
      <dgm:spPr/>
      <dgm:t>
        <a:bodyPr/>
        <a:lstStyle/>
        <a:p>
          <a:endParaRPr lang="en-US"/>
        </a:p>
      </dgm:t>
    </dgm:pt>
    <dgm:pt modelId="{ACB81989-9E33-7E42-8634-56F9850E1E60}" type="pres">
      <dgm:prSet presAssocID="{635616AD-0123-514A-8161-87FBCF859506}" presName="cycle" presStyleCnt="0">
        <dgm:presLayoutVars>
          <dgm:dir/>
          <dgm:resizeHandles val="exact"/>
        </dgm:presLayoutVars>
      </dgm:prSet>
      <dgm:spPr/>
    </dgm:pt>
    <dgm:pt modelId="{AFBD462B-A510-2D48-BCF6-525012D64BD8}" type="pres">
      <dgm:prSet presAssocID="{ED9F2971-4AA9-0E43-A755-06E101E47330}" presName="dummy" presStyleCnt="0"/>
      <dgm:spPr/>
    </dgm:pt>
    <dgm:pt modelId="{F1118F9C-7866-3642-B29F-9F70E44F2CD2}" type="pres">
      <dgm:prSet presAssocID="{ED9F2971-4AA9-0E43-A755-06E101E47330}" presName="node" presStyleLbl="revTx" presStyleIdx="0" presStyleCnt="4" custScaleX="15364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69AEDC-7CEF-F645-87D9-7A3A4668A54C}" type="pres">
      <dgm:prSet presAssocID="{34237155-1D79-0F43-82B6-9F892C1DF133}" presName="sibTrans" presStyleLbl="node1" presStyleIdx="0" presStyleCnt="4"/>
      <dgm:spPr/>
      <dgm:t>
        <a:bodyPr/>
        <a:lstStyle/>
        <a:p>
          <a:endParaRPr lang="en-US"/>
        </a:p>
      </dgm:t>
    </dgm:pt>
    <dgm:pt modelId="{CAE6A312-015D-3B43-B71A-B4AB98408355}" type="pres">
      <dgm:prSet presAssocID="{A844B007-36C3-A245-81ED-AB900AADD866}" presName="dummy" presStyleCnt="0"/>
      <dgm:spPr/>
    </dgm:pt>
    <dgm:pt modelId="{30CBFFDB-E5F6-444A-BFE0-5E061C354AED}" type="pres">
      <dgm:prSet presAssocID="{A844B007-36C3-A245-81ED-AB900AADD866}" presName="node" presStyleLbl="revTx" presStyleIdx="1" presStyleCnt="4" custScaleX="162367" custScaleY="63662" custRadScaleRad="113218" custRadScaleInc="-3938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C5A654-C0C4-754E-9253-ADDF6638F300}" type="pres">
      <dgm:prSet presAssocID="{1A579F8A-E65D-AD41-9957-FE96F776D5DB}" presName="sibTrans" presStyleLbl="node1" presStyleIdx="1" presStyleCnt="4"/>
      <dgm:spPr/>
      <dgm:t>
        <a:bodyPr/>
        <a:lstStyle/>
        <a:p>
          <a:endParaRPr lang="en-US"/>
        </a:p>
      </dgm:t>
    </dgm:pt>
    <dgm:pt modelId="{071E8D21-40F0-B94D-A2A3-5559859E0441}" type="pres">
      <dgm:prSet presAssocID="{3CE019CF-877F-7441-A89C-FAA10CE3A3C9}" presName="dummy" presStyleCnt="0"/>
      <dgm:spPr/>
    </dgm:pt>
    <dgm:pt modelId="{E1E5E522-F3C2-6348-9597-CE0B82FD811E}" type="pres">
      <dgm:prSet presAssocID="{3CE019CF-877F-7441-A89C-FAA10CE3A3C9}" presName="node" presStyleLbl="revTx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15971A-A35F-C44D-8172-5A7D7750C97F}" type="pres">
      <dgm:prSet presAssocID="{01D4E579-FFF8-A84F-BB05-462A4AE0DCFF}" presName="sibTrans" presStyleLbl="node1" presStyleIdx="2" presStyleCnt="4"/>
      <dgm:spPr/>
      <dgm:t>
        <a:bodyPr/>
        <a:lstStyle/>
        <a:p>
          <a:endParaRPr lang="en-US"/>
        </a:p>
      </dgm:t>
    </dgm:pt>
    <dgm:pt modelId="{B6668F76-859A-1242-AE3D-F94890F04916}" type="pres">
      <dgm:prSet presAssocID="{59D36FF6-D53E-FE4F-82A1-2221058B7A95}" presName="dummy" presStyleCnt="0"/>
      <dgm:spPr/>
    </dgm:pt>
    <dgm:pt modelId="{F26DFDF7-D67F-5946-8F84-42FD77B49EF9}" type="pres">
      <dgm:prSet presAssocID="{59D36FF6-D53E-FE4F-82A1-2221058B7A95}" presName="node" presStyleLbl="revTx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66D59F-C13B-AC4F-9299-EE12D949CE30}" type="pres">
      <dgm:prSet presAssocID="{A9538BCE-E86A-9A4D-9D6D-DED758DA71D7}" presName="sibTrans" presStyleLbl="node1" presStyleIdx="3" presStyleCnt="4"/>
      <dgm:spPr/>
      <dgm:t>
        <a:bodyPr/>
        <a:lstStyle/>
        <a:p>
          <a:endParaRPr lang="en-US"/>
        </a:p>
      </dgm:t>
    </dgm:pt>
  </dgm:ptLst>
  <dgm:cxnLst>
    <dgm:cxn modelId="{363132B2-F873-A94D-9423-FE6AF8431C05}" srcId="{635616AD-0123-514A-8161-87FBCF859506}" destId="{59D36FF6-D53E-FE4F-82A1-2221058B7A95}" srcOrd="3" destOrd="0" parTransId="{DD63CC6F-1575-E54B-91F4-7510A7680361}" sibTransId="{A9538BCE-E86A-9A4D-9D6D-DED758DA71D7}"/>
    <dgm:cxn modelId="{71E2363F-03BA-F544-99C2-47E1E3E14942}" type="presOf" srcId="{3CE019CF-877F-7441-A89C-FAA10CE3A3C9}" destId="{E1E5E522-F3C2-6348-9597-CE0B82FD811E}" srcOrd="0" destOrd="0" presId="urn:microsoft.com/office/officeart/2005/8/layout/cycle1"/>
    <dgm:cxn modelId="{C18B7684-35AE-8046-AD7A-96923A3056A4}" srcId="{635616AD-0123-514A-8161-87FBCF859506}" destId="{ED9F2971-4AA9-0E43-A755-06E101E47330}" srcOrd="0" destOrd="0" parTransId="{97A9B2D4-27FD-774F-9C0C-798829374FF8}" sibTransId="{34237155-1D79-0F43-82B6-9F892C1DF133}"/>
    <dgm:cxn modelId="{EEBFA74B-A552-6643-9D52-2BB01C055BA0}" srcId="{635616AD-0123-514A-8161-87FBCF859506}" destId="{3CE019CF-877F-7441-A89C-FAA10CE3A3C9}" srcOrd="2" destOrd="0" parTransId="{E3224305-9A0D-554F-B4B3-0B3699B5B903}" sibTransId="{01D4E579-FFF8-A84F-BB05-462A4AE0DCFF}"/>
    <dgm:cxn modelId="{07903C28-EE67-5541-B144-A2F3E1CBFD73}" type="presOf" srcId="{A9538BCE-E86A-9A4D-9D6D-DED758DA71D7}" destId="{E066D59F-C13B-AC4F-9299-EE12D949CE30}" srcOrd="0" destOrd="0" presId="urn:microsoft.com/office/officeart/2005/8/layout/cycle1"/>
    <dgm:cxn modelId="{8A8C323B-30CA-C941-A5C8-4DC0381CDF30}" type="presOf" srcId="{34237155-1D79-0F43-82B6-9F892C1DF133}" destId="{2769AEDC-7CEF-F645-87D9-7A3A4668A54C}" srcOrd="0" destOrd="0" presId="urn:microsoft.com/office/officeart/2005/8/layout/cycle1"/>
    <dgm:cxn modelId="{E81D8279-BD16-F640-B434-524528235784}" type="presOf" srcId="{635616AD-0123-514A-8161-87FBCF859506}" destId="{ACB81989-9E33-7E42-8634-56F9850E1E60}" srcOrd="0" destOrd="0" presId="urn:microsoft.com/office/officeart/2005/8/layout/cycle1"/>
    <dgm:cxn modelId="{3B7FAEB7-926F-C545-868C-5F9EB9BA12B1}" type="presOf" srcId="{01D4E579-FFF8-A84F-BB05-462A4AE0DCFF}" destId="{4115971A-A35F-C44D-8172-5A7D7750C97F}" srcOrd="0" destOrd="0" presId="urn:microsoft.com/office/officeart/2005/8/layout/cycle1"/>
    <dgm:cxn modelId="{19B6077F-CA43-7441-BD3F-9FBACCE94D09}" type="presOf" srcId="{59D36FF6-D53E-FE4F-82A1-2221058B7A95}" destId="{F26DFDF7-D67F-5946-8F84-42FD77B49EF9}" srcOrd="0" destOrd="0" presId="urn:microsoft.com/office/officeart/2005/8/layout/cycle1"/>
    <dgm:cxn modelId="{BD0D0C49-961A-0344-B2C2-BFC850B6EB38}" type="presOf" srcId="{ED9F2971-4AA9-0E43-A755-06E101E47330}" destId="{F1118F9C-7866-3642-B29F-9F70E44F2CD2}" srcOrd="0" destOrd="0" presId="urn:microsoft.com/office/officeart/2005/8/layout/cycle1"/>
    <dgm:cxn modelId="{FBFACCF8-D88D-2343-9136-EC64DF534F9B}" type="presOf" srcId="{A844B007-36C3-A245-81ED-AB900AADD866}" destId="{30CBFFDB-E5F6-444A-BFE0-5E061C354AED}" srcOrd="0" destOrd="0" presId="urn:microsoft.com/office/officeart/2005/8/layout/cycle1"/>
    <dgm:cxn modelId="{2D48AB2A-F831-6E4A-8799-4B3DD7F18830}" srcId="{635616AD-0123-514A-8161-87FBCF859506}" destId="{A844B007-36C3-A245-81ED-AB900AADD866}" srcOrd="1" destOrd="0" parTransId="{31465492-885C-DB40-BD92-D36B95E012AD}" sibTransId="{1A579F8A-E65D-AD41-9957-FE96F776D5DB}"/>
    <dgm:cxn modelId="{0A86D667-D6C1-614E-A693-113B564DA1CD}" type="presOf" srcId="{1A579F8A-E65D-AD41-9957-FE96F776D5DB}" destId="{E4C5A654-C0C4-754E-9253-ADDF6638F300}" srcOrd="0" destOrd="0" presId="urn:microsoft.com/office/officeart/2005/8/layout/cycle1"/>
    <dgm:cxn modelId="{30CEFD68-4CE2-3348-B23A-B4B0209D361B}" type="presParOf" srcId="{ACB81989-9E33-7E42-8634-56F9850E1E60}" destId="{AFBD462B-A510-2D48-BCF6-525012D64BD8}" srcOrd="0" destOrd="0" presId="urn:microsoft.com/office/officeart/2005/8/layout/cycle1"/>
    <dgm:cxn modelId="{B5862BC2-0F73-DC4D-AD4A-C7E3A2D63238}" type="presParOf" srcId="{ACB81989-9E33-7E42-8634-56F9850E1E60}" destId="{F1118F9C-7866-3642-B29F-9F70E44F2CD2}" srcOrd="1" destOrd="0" presId="urn:microsoft.com/office/officeart/2005/8/layout/cycle1"/>
    <dgm:cxn modelId="{67A69461-8E4C-844C-AF21-0481A632D965}" type="presParOf" srcId="{ACB81989-9E33-7E42-8634-56F9850E1E60}" destId="{2769AEDC-7CEF-F645-87D9-7A3A4668A54C}" srcOrd="2" destOrd="0" presId="urn:microsoft.com/office/officeart/2005/8/layout/cycle1"/>
    <dgm:cxn modelId="{37A7C442-4E3E-5F4B-AE5B-8FC22092A6A4}" type="presParOf" srcId="{ACB81989-9E33-7E42-8634-56F9850E1E60}" destId="{CAE6A312-015D-3B43-B71A-B4AB98408355}" srcOrd="3" destOrd="0" presId="urn:microsoft.com/office/officeart/2005/8/layout/cycle1"/>
    <dgm:cxn modelId="{63B8253C-FBA4-C048-BEDF-0F47CB073373}" type="presParOf" srcId="{ACB81989-9E33-7E42-8634-56F9850E1E60}" destId="{30CBFFDB-E5F6-444A-BFE0-5E061C354AED}" srcOrd="4" destOrd="0" presId="urn:microsoft.com/office/officeart/2005/8/layout/cycle1"/>
    <dgm:cxn modelId="{A37CDC8E-3793-BC4D-A920-F3DA45758DD2}" type="presParOf" srcId="{ACB81989-9E33-7E42-8634-56F9850E1E60}" destId="{E4C5A654-C0C4-754E-9253-ADDF6638F300}" srcOrd="5" destOrd="0" presId="urn:microsoft.com/office/officeart/2005/8/layout/cycle1"/>
    <dgm:cxn modelId="{81ED2E3D-2511-1C47-8B98-9DBACFCFC3F5}" type="presParOf" srcId="{ACB81989-9E33-7E42-8634-56F9850E1E60}" destId="{071E8D21-40F0-B94D-A2A3-5559859E0441}" srcOrd="6" destOrd="0" presId="urn:microsoft.com/office/officeart/2005/8/layout/cycle1"/>
    <dgm:cxn modelId="{B4CB1347-8E66-E741-A6AB-8BCAB6D7A167}" type="presParOf" srcId="{ACB81989-9E33-7E42-8634-56F9850E1E60}" destId="{E1E5E522-F3C2-6348-9597-CE0B82FD811E}" srcOrd="7" destOrd="0" presId="urn:microsoft.com/office/officeart/2005/8/layout/cycle1"/>
    <dgm:cxn modelId="{345A3D02-F443-8342-B22F-648092B4E28D}" type="presParOf" srcId="{ACB81989-9E33-7E42-8634-56F9850E1E60}" destId="{4115971A-A35F-C44D-8172-5A7D7750C97F}" srcOrd="8" destOrd="0" presId="urn:microsoft.com/office/officeart/2005/8/layout/cycle1"/>
    <dgm:cxn modelId="{746459DD-9B46-7C45-847E-C1B2471E732B}" type="presParOf" srcId="{ACB81989-9E33-7E42-8634-56F9850E1E60}" destId="{B6668F76-859A-1242-AE3D-F94890F04916}" srcOrd="9" destOrd="0" presId="urn:microsoft.com/office/officeart/2005/8/layout/cycle1"/>
    <dgm:cxn modelId="{AA68C2DC-3243-6942-95DC-547C4028F2EA}" type="presParOf" srcId="{ACB81989-9E33-7E42-8634-56F9850E1E60}" destId="{F26DFDF7-D67F-5946-8F84-42FD77B49EF9}" srcOrd="10" destOrd="0" presId="urn:microsoft.com/office/officeart/2005/8/layout/cycle1"/>
    <dgm:cxn modelId="{18F31647-D4A7-5247-8A1C-86E074DEBA28}" type="presParOf" srcId="{ACB81989-9E33-7E42-8634-56F9850E1E60}" destId="{E066D59F-C13B-AC4F-9299-EE12D949CE30}" srcOrd="11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3C2204-BFEF-214A-9EB5-A7E5C465BF42}">
      <dsp:nvSpPr>
        <dsp:cNvPr id="0" name=""/>
        <dsp:cNvSpPr/>
      </dsp:nvSpPr>
      <dsp:spPr>
        <a:xfrm>
          <a:off x="3787393" y="3258819"/>
          <a:ext cx="2321306" cy="15036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-2976514"/>
              <a:satOff val="17933"/>
              <a:lumOff val="143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b="1" kern="1200" dirty="0" smtClean="0">
              <a:solidFill>
                <a:srgbClr val="4570BB"/>
              </a:solidFill>
            </a:rPr>
            <a:t>Practical use of PRAGMA cloud infrastructure</a:t>
          </a:r>
          <a:endParaRPr lang="en-US" sz="1500" b="1" kern="1200" dirty="0">
            <a:solidFill>
              <a:srgbClr val="4570BB"/>
            </a:solidFill>
          </a:endParaRPr>
        </a:p>
      </dsp:txBody>
      <dsp:txXfrm>
        <a:off x="4516816" y="3667770"/>
        <a:ext cx="1558852" cy="1061698"/>
      </dsp:txXfrm>
    </dsp:sp>
    <dsp:sp modelId="{21BB29FB-1EC7-D546-9A1A-22F0BF5B2570}">
      <dsp:nvSpPr>
        <dsp:cNvPr id="0" name=""/>
        <dsp:cNvSpPr/>
      </dsp:nvSpPr>
      <dsp:spPr>
        <a:xfrm>
          <a:off x="0" y="3258819"/>
          <a:ext cx="2321306" cy="15036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-4464771"/>
              <a:satOff val="26899"/>
              <a:lumOff val="215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err="1" smtClean="0">
              <a:solidFill>
                <a:schemeClr val="accent5">
                  <a:lumMod val="75000"/>
                </a:schemeClr>
              </a:solidFill>
            </a:rPr>
            <a:t>SaaS</a:t>
          </a:r>
          <a:endParaRPr lang="en-US" sz="1600" b="1" kern="1200" dirty="0">
            <a:solidFill>
              <a:schemeClr val="accent5">
                <a:lumMod val="75000"/>
              </a:schemeClr>
            </a:solidFill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err="1" smtClean="0">
              <a:solidFill>
                <a:schemeClr val="accent5">
                  <a:lumMod val="75000"/>
                </a:schemeClr>
              </a:solidFill>
            </a:rPr>
            <a:t>PaaS</a:t>
          </a:r>
          <a:endParaRPr lang="en-US" sz="1600" b="1" kern="1200" dirty="0">
            <a:solidFill>
              <a:schemeClr val="accent5">
                <a:lumMod val="75000"/>
              </a:schemeClr>
            </a:solidFill>
          </a:endParaRPr>
        </a:p>
      </dsp:txBody>
      <dsp:txXfrm>
        <a:off x="33031" y="3667770"/>
        <a:ext cx="1558852" cy="1061698"/>
      </dsp:txXfrm>
    </dsp:sp>
    <dsp:sp modelId="{8A3DD105-7137-994F-8F85-5EF43FDF207F}">
      <dsp:nvSpPr>
        <dsp:cNvPr id="0" name=""/>
        <dsp:cNvSpPr/>
      </dsp:nvSpPr>
      <dsp:spPr>
        <a:xfrm>
          <a:off x="3787393" y="63499"/>
          <a:ext cx="2321306" cy="15036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-1488257"/>
              <a:satOff val="8966"/>
              <a:lumOff val="71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solidFill>
                <a:srgbClr val="524FAF"/>
              </a:solidFill>
            </a:rPr>
            <a:t>Encapsulate the complexity of software build and  configuration</a:t>
          </a:r>
          <a:endParaRPr lang="en-US" sz="1600" b="1" kern="1200" dirty="0">
            <a:solidFill>
              <a:srgbClr val="524FAF"/>
            </a:solidFill>
          </a:endParaRPr>
        </a:p>
      </dsp:txBody>
      <dsp:txXfrm>
        <a:off x="4516816" y="96530"/>
        <a:ext cx="1558852" cy="1061698"/>
      </dsp:txXfrm>
    </dsp:sp>
    <dsp:sp modelId="{5213CCAA-016E-4040-803C-4702E29E3061}">
      <dsp:nvSpPr>
        <dsp:cNvPr id="0" name=""/>
        <dsp:cNvSpPr/>
      </dsp:nvSpPr>
      <dsp:spPr>
        <a:xfrm>
          <a:off x="0" y="63499"/>
          <a:ext cx="2321306" cy="150368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solidFill>
                <a:srgbClr val="8360AF"/>
              </a:solidFill>
            </a:rPr>
            <a:t>Reduce cost of installing, configuring, replicating</a:t>
          </a:r>
          <a:endParaRPr lang="en-US" sz="1600" b="1" kern="1200" dirty="0">
            <a:solidFill>
              <a:srgbClr val="8360AF"/>
            </a:solidFill>
          </a:endParaRPr>
        </a:p>
      </dsp:txBody>
      <dsp:txXfrm>
        <a:off x="33031" y="96530"/>
        <a:ext cx="1558852" cy="1061698"/>
      </dsp:txXfrm>
    </dsp:sp>
    <dsp:sp modelId="{B4A02E17-8FB3-E141-AC1F-445A2A13F5CF}">
      <dsp:nvSpPr>
        <dsp:cNvPr id="0" name=""/>
        <dsp:cNvSpPr/>
      </dsp:nvSpPr>
      <dsp:spPr>
        <a:xfrm>
          <a:off x="972692" y="331342"/>
          <a:ext cx="2034667" cy="2034667"/>
        </a:xfrm>
        <a:prstGeom prst="pieWedg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tx1"/>
              </a:solidFill>
            </a:rPr>
            <a:t>Infrastructure</a:t>
          </a:r>
          <a:endParaRPr lang="en-US" sz="1600" b="1" kern="1200" dirty="0">
            <a:solidFill>
              <a:schemeClr val="tx1"/>
            </a:solidFill>
          </a:endParaRPr>
        </a:p>
      </dsp:txBody>
      <dsp:txXfrm>
        <a:off x="1568632" y="927282"/>
        <a:ext cx="1438727" cy="1438727"/>
      </dsp:txXfrm>
    </dsp:sp>
    <dsp:sp modelId="{1D30DB55-D21C-B14F-AC14-FC263B5AF063}">
      <dsp:nvSpPr>
        <dsp:cNvPr id="0" name=""/>
        <dsp:cNvSpPr/>
      </dsp:nvSpPr>
      <dsp:spPr>
        <a:xfrm rot="5400000">
          <a:off x="3101339" y="331342"/>
          <a:ext cx="2034667" cy="2034667"/>
        </a:xfrm>
        <a:prstGeom prst="pieWedge">
          <a:avLst/>
        </a:prstGeom>
        <a:gradFill rotWithShape="0">
          <a:gsLst>
            <a:gs pos="0">
              <a:schemeClr val="accent4">
                <a:hueOff val="-1488257"/>
                <a:satOff val="8966"/>
                <a:lumOff val="719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1488257"/>
                <a:satOff val="8966"/>
                <a:lumOff val="719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</a:rPr>
            <a:t>Applications</a:t>
          </a:r>
          <a:endParaRPr lang="en-US" sz="1600" b="1" kern="1200" dirty="0">
            <a:solidFill>
              <a:srgbClr val="000000"/>
            </a:solidFill>
          </a:endParaRPr>
        </a:p>
      </dsp:txBody>
      <dsp:txXfrm rot="-5400000">
        <a:off x="3101339" y="927282"/>
        <a:ext cx="1438727" cy="1438727"/>
      </dsp:txXfrm>
    </dsp:sp>
    <dsp:sp modelId="{2BE1202A-DBB8-F546-9847-D5CF93999CDD}">
      <dsp:nvSpPr>
        <dsp:cNvPr id="0" name=""/>
        <dsp:cNvSpPr/>
      </dsp:nvSpPr>
      <dsp:spPr>
        <a:xfrm rot="10800000">
          <a:off x="3101339" y="2459989"/>
          <a:ext cx="2034667" cy="2034667"/>
        </a:xfrm>
        <a:prstGeom prst="pieWedge">
          <a:avLst/>
        </a:prstGeom>
        <a:gradFill rotWithShape="0">
          <a:gsLst>
            <a:gs pos="0">
              <a:schemeClr val="accent4">
                <a:hueOff val="-2976514"/>
                <a:satOff val="17933"/>
                <a:lumOff val="1437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2976514"/>
                <a:satOff val="17933"/>
                <a:lumOff val="1437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</a:rPr>
            <a:t>Virtualization</a:t>
          </a:r>
          <a:endParaRPr lang="en-US" sz="1500" kern="1200" dirty="0">
            <a:solidFill>
              <a:srgbClr val="000000"/>
            </a:solidFill>
          </a:endParaRPr>
        </a:p>
      </dsp:txBody>
      <dsp:txXfrm rot="10800000">
        <a:off x="3101339" y="2459989"/>
        <a:ext cx="1438727" cy="1438727"/>
      </dsp:txXfrm>
    </dsp:sp>
    <dsp:sp modelId="{402F704E-EE5F-F34C-B596-FEE247F97F71}">
      <dsp:nvSpPr>
        <dsp:cNvPr id="0" name=""/>
        <dsp:cNvSpPr/>
      </dsp:nvSpPr>
      <dsp:spPr>
        <a:xfrm rot="16200000">
          <a:off x="972692" y="2459989"/>
          <a:ext cx="2034667" cy="2034667"/>
        </a:xfrm>
        <a:prstGeom prst="pieWedge">
          <a:avLst/>
        </a:prstGeom>
        <a:gradFill rotWithShape="0">
          <a:gsLst>
            <a:gs pos="0">
              <a:schemeClr val="accent4">
                <a:hueOff val="-4464771"/>
                <a:satOff val="26899"/>
                <a:lumOff val="2156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4464771"/>
                <a:satOff val="26899"/>
                <a:lumOff val="2156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rgbClr val="000000"/>
              </a:solidFill>
            </a:rPr>
            <a:t>Create a complete system as an end-to-end solution</a:t>
          </a:r>
          <a:endParaRPr lang="en-US" sz="1600" b="1" kern="1200" dirty="0">
            <a:solidFill>
              <a:srgbClr val="000000"/>
            </a:solidFill>
          </a:endParaRPr>
        </a:p>
      </dsp:txBody>
      <dsp:txXfrm rot="5400000">
        <a:off x="1568632" y="2459989"/>
        <a:ext cx="1438727" cy="1438727"/>
      </dsp:txXfrm>
    </dsp:sp>
    <dsp:sp modelId="{499F6FC9-D335-2344-AE37-5DE7E7146C96}">
      <dsp:nvSpPr>
        <dsp:cNvPr id="0" name=""/>
        <dsp:cNvSpPr/>
      </dsp:nvSpPr>
      <dsp:spPr>
        <a:xfrm>
          <a:off x="2703099" y="1990090"/>
          <a:ext cx="702500" cy="610870"/>
        </a:xfrm>
        <a:prstGeom prst="circularArrow">
          <a:avLst/>
        </a:prstGeom>
        <a:gradFill rotWithShape="0">
          <a:gsLst>
            <a:gs pos="0">
              <a:schemeClr val="accent4">
                <a:tint val="4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tint val="4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25D403EF-38B7-144A-8CE5-326A97905E47}">
      <dsp:nvSpPr>
        <dsp:cNvPr id="0" name=""/>
        <dsp:cNvSpPr/>
      </dsp:nvSpPr>
      <dsp:spPr>
        <a:xfrm rot="10800000">
          <a:off x="2703099" y="2225040"/>
          <a:ext cx="702500" cy="610870"/>
        </a:xfrm>
        <a:prstGeom prst="circularArrow">
          <a:avLst/>
        </a:prstGeom>
        <a:gradFill rotWithShape="0">
          <a:gsLst>
            <a:gs pos="0">
              <a:schemeClr val="accent4">
                <a:tint val="4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tint val="4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BCE098-0CBE-6D4B-A953-1EA471EA4182}">
      <dsp:nvSpPr>
        <dsp:cNvPr id="0" name=""/>
        <dsp:cNvSpPr/>
      </dsp:nvSpPr>
      <dsp:spPr>
        <a:xfrm>
          <a:off x="60409" y="1484318"/>
          <a:ext cx="1538885" cy="1414602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A6D30B7-6948-A64B-BE56-238568736AAA}">
      <dsp:nvSpPr>
        <dsp:cNvPr id="0" name=""/>
        <dsp:cNvSpPr/>
      </dsp:nvSpPr>
      <dsp:spPr>
        <a:xfrm>
          <a:off x="91717" y="3033843"/>
          <a:ext cx="1309506" cy="9685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Start install</a:t>
          </a:r>
          <a:endParaRPr lang="en-US" sz="1700" kern="1200" dirty="0"/>
        </a:p>
      </dsp:txBody>
      <dsp:txXfrm>
        <a:off x="120085" y="3062211"/>
        <a:ext cx="1252770" cy="911804"/>
      </dsp:txXfrm>
    </dsp:sp>
    <dsp:sp modelId="{8AA45759-8874-434D-AB44-AD9710EC6804}">
      <dsp:nvSpPr>
        <dsp:cNvPr id="0" name=""/>
        <dsp:cNvSpPr/>
      </dsp:nvSpPr>
      <dsp:spPr>
        <a:xfrm rot="21557663">
          <a:off x="1726561" y="2063429"/>
          <a:ext cx="127281" cy="2327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1726562" y="2110209"/>
        <a:ext cx="89097" cy="139636"/>
      </dsp:txXfrm>
    </dsp:sp>
    <dsp:sp modelId="{392F1EFA-CF54-9742-9010-BF3AA06845C3}">
      <dsp:nvSpPr>
        <dsp:cNvPr id="0" name=""/>
        <dsp:cNvSpPr/>
      </dsp:nvSpPr>
      <dsp:spPr>
        <a:xfrm>
          <a:off x="1962927" y="1507498"/>
          <a:ext cx="1498022" cy="1321883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EFA404C-4B88-F444-92D7-FB1DB549A9C2}">
      <dsp:nvSpPr>
        <dsp:cNvPr id="0" name=""/>
        <dsp:cNvSpPr/>
      </dsp:nvSpPr>
      <dsp:spPr>
        <a:xfrm>
          <a:off x="2139188" y="3072776"/>
          <a:ext cx="1212390" cy="9685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Choose rolls</a:t>
          </a:r>
          <a:endParaRPr lang="en-US" sz="1700" kern="1200" dirty="0"/>
        </a:p>
      </dsp:txBody>
      <dsp:txXfrm>
        <a:off x="2167556" y="3101144"/>
        <a:ext cx="1155654" cy="911804"/>
      </dsp:txXfrm>
    </dsp:sp>
    <dsp:sp modelId="{5DE50C53-9864-4241-A934-E10539BB3A1B}">
      <dsp:nvSpPr>
        <dsp:cNvPr id="0" name=""/>
        <dsp:cNvSpPr/>
      </dsp:nvSpPr>
      <dsp:spPr>
        <a:xfrm rot="20411">
          <a:off x="3597525" y="2057740"/>
          <a:ext cx="136579" cy="2327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3597525" y="2104163"/>
        <a:ext cx="95605" cy="139636"/>
      </dsp:txXfrm>
    </dsp:sp>
    <dsp:sp modelId="{441D4F07-C54E-2541-B2AE-0C9E73A156B6}">
      <dsp:nvSpPr>
        <dsp:cNvPr id="0" name=""/>
        <dsp:cNvSpPr/>
      </dsp:nvSpPr>
      <dsp:spPr>
        <a:xfrm>
          <a:off x="3851169" y="1496200"/>
          <a:ext cx="1527243" cy="1367076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12EEA2F-5A5A-F947-9B84-09BA3C8F6F48}">
      <dsp:nvSpPr>
        <dsp:cNvPr id="0" name=""/>
        <dsp:cNvSpPr/>
      </dsp:nvSpPr>
      <dsp:spPr>
        <a:xfrm>
          <a:off x="3965264" y="3045323"/>
          <a:ext cx="1306203" cy="9685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Cluster info</a:t>
          </a:r>
          <a:endParaRPr lang="en-US" sz="1700" kern="1200" dirty="0"/>
        </a:p>
      </dsp:txBody>
      <dsp:txXfrm>
        <a:off x="3993632" y="3073691"/>
        <a:ext cx="1249467" cy="911804"/>
      </dsp:txXfrm>
    </dsp:sp>
    <dsp:sp modelId="{49EC69B6-E4DF-8143-B122-5DCF0F0F4CD4}">
      <dsp:nvSpPr>
        <dsp:cNvPr id="0" name=""/>
        <dsp:cNvSpPr/>
      </dsp:nvSpPr>
      <dsp:spPr>
        <a:xfrm rot="21596830">
          <a:off x="5526293" y="2062466"/>
          <a:ext cx="147880" cy="2327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5526293" y="2109031"/>
        <a:ext cx="103516" cy="139636"/>
      </dsp:txXfrm>
    </dsp:sp>
    <dsp:sp modelId="{DF393B9F-0B35-414A-8C4C-3CACE593ACEE}">
      <dsp:nvSpPr>
        <dsp:cNvPr id="0" name=""/>
        <dsp:cNvSpPr/>
      </dsp:nvSpPr>
      <dsp:spPr>
        <a:xfrm>
          <a:off x="5800928" y="1497939"/>
          <a:ext cx="1398195" cy="1360121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4DD44F4-0DF9-F94E-8BD7-C3712FA853F4}">
      <dsp:nvSpPr>
        <dsp:cNvPr id="0" name=""/>
        <dsp:cNvSpPr/>
      </dsp:nvSpPr>
      <dsp:spPr>
        <a:xfrm>
          <a:off x="5910354" y="3020223"/>
          <a:ext cx="1320770" cy="9685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Root password</a:t>
          </a:r>
          <a:endParaRPr lang="en-US" sz="1700" kern="1200" dirty="0"/>
        </a:p>
      </dsp:txBody>
      <dsp:txXfrm>
        <a:off x="5938722" y="3048591"/>
        <a:ext cx="1264034" cy="911804"/>
      </dsp:txXfrm>
    </dsp:sp>
    <dsp:sp modelId="{61322D44-8391-CD43-A026-DA8DE3C94536}">
      <dsp:nvSpPr>
        <dsp:cNvPr id="0" name=""/>
        <dsp:cNvSpPr/>
      </dsp:nvSpPr>
      <dsp:spPr>
        <a:xfrm rot="21240526">
          <a:off x="7367993" y="1961609"/>
          <a:ext cx="170264" cy="2327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7368132" y="2010820"/>
        <a:ext cx="119185" cy="139636"/>
      </dsp:txXfrm>
    </dsp:sp>
    <dsp:sp modelId="{216E8434-CE36-7E4D-93D7-D0B634E0F2AD}">
      <dsp:nvSpPr>
        <dsp:cNvPr id="0" name=""/>
        <dsp:cNvSpPr/>
      </dsp:nvSpPr>
      <dsp:spPr>
        <a:xfrm>
          <a:off x="7682937" y="1503483"/>
          <a:ext cx="1346029" cy="959475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5"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BC2D5BB-68B3-444F-92BF-66DCA8C85198}">
      <dsp:nvSpPr>
        <dsp:cNvPr id="0" name=""/>
        <dsp:cNvSpPr/>
      </dsp:nvSpPr>
      <dsp:spPr>
        <a:xfrm>
          <a:off x="7682575" y="2982174"/>
          <a:ext cx="1312256" cy="9685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Installation</a:t>
          </a:r>
          <a:endParaRPr lang="en-US" sz="1600" kern="1200" dirty="0"/>
        </a:p>
      </dsp:txBody>
      <dsp:txXfrm>
        <a:off x="7710943" y="3010542"/>
        <a:ext cx="1255520" cy="911804"/>
      </dsp:txXfrm>
    </dsp:sp>
    <dsp:sp modelId="{717D6B1A-6431-B749-9162-3F61E1C1A3FB}">
      <dsp:nvSpPr>
        <dsp:cNvPr id="0" name=""/>
        <dsp:cNvSpPr/>
      </dsp:nvSpPr>
      <dsp:spPr>
        <a:xfrm rot="370714">
          <a:off x="9180588" y="1964409"/>
          <a:ext cx="152953" cy="232726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900" kern="1200"/>
        </a:p>
      </dsp:txBody>
      <dsp:txXfrm>
        <a:off x="9180721" y="2008485"/>
        <a:ext cx="107067" cy="139636"/>
      </dsp:txXfrm>
    </dsp:sp>
    <dsp:sp modelId="{603DA665-AFD5-254C-A651-9B3C128D89F2}">
      <dsp:nvSpPr>
        <dsp:cNvPr id="0" name=""/>
        <dsp:cNvSpPr/>
      </dsp:nvSpPr>
      <dsp:spPr>
        <a:xfrm>
          <a:off x="9463439" y="1492299"/>
          <a:ext cx="1487678" cy="1382679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6"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5C3485C-04EB-7E4A-963D-6EC73BC7E1EC}">
      <dsp:nvSpPr>
        <dsp:cNvPr id="0" name=""/>
        <dsp:cNvSpPr/>
      </dsp:nvSpPr>
      <dsp:spPr>
        <a:xfrm>
          <a:off x="9731047" y="3095036"/>
          <a:ext cx="968540" cy="9685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lumMod val="75000"/>
              </a:schemeClr>
            </a:gs>
            <a:gs pos="100000">
              <a:schemeClr val="accent5">
                <a:lumMod val="40000"/>
                <a:lumOff val="6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On virtual frontend</a:t>
          </a:r>
          <a:endParaRPr lang="en-US" sz="1600" kern="1200" dirty="0"/>
        </a:p>
      </dsp:txBody>
      <dsp:txXfrm>
        <a:off x="9759415" y="3123404"/>
        <a:ext cx="911804" cy="91180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9F4791-2D19-4C40-9467-67F062ADB58F}">
      <dsp:nvSpPr>
        <dsp:cNvPr id="0" name=""/>
        <dsp:cNvSpPr/>
      </dsp:nvSpPr>
      <dsp:spPr>
        <a:xfrm>
          <a:off x="5314" y="429704"/>
          <a:ext cx="1891468" cy="1891468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7A7A89B-7474-9443-A0F5-30F06B3D0539}">
      <dsp:nvSpPr>
        <dsp:cNvPr id="0" name=""/>
        <dsp:cNvSpPr/>
      </dsp:nvSpPr>
      <dsp:spPr>
        <a:xfrm>
          <a:off x="313228" y="1929903"/>
          <a:ext cx="1891468" cy="11608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17375E"/>
              </a:solidFill>
            </a:rPr>
            <a:t>Import VM</a:t>
          </a:r>
          <a:endParaRPr lang="en-US" sz="2400" b="1" kern="1200" dirty="0">
            <a:solidFill>
              <a:srgbClr val="17375E"/>
            </a:solidFill>
          </a:endParaRPr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smtClean="0"/>
            <a:t>5 min</a:t>
          </a:r>
          <a:endParaRPr lang="en-US" sz="2700" kern="1200" dirty="0"/>
        </a:p>
      </dsp:txBody>
      <dsp:txXfrm>
        <a:off x="347228" y="1963903"/>
        <a:ext cx="1823468" cy="1092832"/>
      </dsp:txXfrm>
    </dsp:sp>
    <dsp:sp modelId="{0E92654E-B868-614E-9764-5D331761D954}">
      <dsp:nvSpPr>
        <dsp:cNvPr id="0" name=""/>
        <dsp:cNvSpPr/>
      </dsp:nvSpPr>
      <dsp:spPr>
        <a:xfrm rot="39584">
          <a:off x="2261109" y="1165375"/>
          <a:ext cx="364362" cy="45449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/>
        </a:p>
      </dsp:txBody>
      <dsp:txXfrm>
        <a:off x="2261113" y="1255645"/>
        <a:ext cx="255053" cy="272695"/>
      </dsp:txXfrm>
    </dsp:sp>
    <dsp:sp modelId="{7BB5E6B7-79AD-DA4D-9DB9-ED937022B645}">
      <dsp:nvSpPr>
        <dsp:cNvPr id="0" name=""/>
        <dsp:cNvSpPr/>
      </dsp:nvSpPr>
      <dsp:spPr>
        <a:xfrm>
          <a:off x="2937750" y="463471"/>
          <a:ext cx="1891468" cy="1891468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3000" r="-13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A3DD4E4-C469-D34C-8344-9623EEAF6AAD}">
      <dsp:nvSpPr>
        <dsp:cNvPr id="0" name=""/>
        <dsp:cNvSpPr/>
      </dsp:nvSpPr>
      <dsp:spPr>
        <a:xfrm>
          <a:off x="3245664" y="2044711"/>
          <a:ext cx="1891468" cy="102576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17375E"/>
              </a:solidFill>
            </a:rPr>
            <a:t>Start VM</a:t>
          </a:r>
          <a:endParaRPr lang="en-US" sz="2400" b="1" kern="1200" dirty="0">
            <a:solidFill>
              <a:srgbClr val="17375E"/>
            </a:solidFill>
          </a:endParaRPr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smtClean="0"/>
            <a:t>3 min</a:t>
          </a:r>
          <a:endParaRPr lang="en-US" sz="2700" kern="1200" dirty="0"/>
        </a:p>
      </dsp:txBody>
      <dsp:txXfrm>
        <a:off x="3275708" y="2074755"/>
        <a:ext cx="1831380" cy="965674"/>
      </dsp:txXfrm>
    </dsp:sp>
    <dsp:sp modelId="{44918E50-4AE4-DA49-9199-B8464E2E3049}">
      <dsp:nvSpPr>
        <dsp:cNvPr id="0" name=""/>
        <dsp:cNvSpPr/>
      </dsp:nvSpPr>
      <dsp:spPr>
        <a:xfrm rot="21560416">
          <a:off x="5193545" y="1164775"/>
          <a:ext cx="364362" cy="45449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/>
        </a:p>
      </dsp:txBody>
      <dsp:txXfrm>
        <a:off x="5193549" y="1256303"/>
        <a:ext cx="255053" cy="272695"/>
      </dsp:txXfrm>
    </dsp:sp>
    <dsp:sp modelId="{DF610E0E-4E0F-FA4D-9797-E436C91E252E}">
      <dsp:nvSpPr>
        <dsp:cNvPr id="0" name=""/>
        <dsp:cNvSpPr/>
      </dsp:nvSpPr>
      <dsp:spPr>
        <a:xfrm>
          <a:off x="5870186" y="429704"/>
          <a:ext cx="1891468" cy="1891468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1000" r="-31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F6630CF-30F9-0543-ABAB-DE4A834D9A43}">
      <dsp:nvSpPr>
        <dsp:cNvPr id="0" name=""/>
        <dsp:cNvSpPr/>
      </dsp:nvSpPr>
      <dsp:spPr>
        <a:xfrm>
          <a:off x="6232139" y="1929903"/>
          <a:ext cx="1891468" cy="11608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17375E"/>
              </a:solidFill>
            </a:rPr>
            <a:t>Install roll</a:t>
          </a:r>
          <a:endParaRPr lang="en-US" sz="2400" b="1" kern="1200" dirty="0">
            <a:solidFill>
              <a:srgbClr val="17375E"/>
            </a:solidFill>
          </a:endParaRPr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smtClean="0"/>
            <a:t>15 min</a:t>
          </a:r>
          <a:endParaRPr lang="en-US" sz="2700" kern="1200" dirty="0"/>
        </a:p>
      </dsp:txBody>
      <dsp:txXfrm>
        <a:off x="6266139" y="1963903"/>
        <a:ext cx="1823468" cy="1092832"/>
      </dsp:txXfrm>
    </dsp:sp>
    <dsp:sp modelId="{1AA0F854-B36A-9B47-ABCC-1635B445B135}">
      <dsp:nvSpPr>
        <dsp:cNvPr id="0" name=""/>
        <dsp:cNvSpPr/>
      </dsp:nvSpPr>
      <dsp:spPr>
        <a:xfrm rot="449">
          <a:off x="8125993" y="1148386"/>
          <a:ext cx="364338" cy="45449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/>
        </a:p>
      </dsp:txBody>
      <dsp:txXfrm>
        <a:off x="8125993" y="1239278"/>
        <a:ext cx="255037" cy="272695"/>
      </dsp:txXfrm>
    </dsp:sp>
    <dsp:sp modelId="{92549DBC-517B-0C49-B003-174B1E4F9353}">
      <dsp:nvSpPr>
        <dsp:cNvPr id="0" name=""/>
        <dsp:cNvSpPr/>
      </dsp:nvSpPr>
      <dsp:spPr>
        <a:xfrm>
          <a:off x="8802622" y="430087"/>
          <a:ext cx="1891468" cy="1891468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0982CAB-F178-9A4C-9047-F9D3F552E095}">
      <dsp:nvSpPr>
        <dsp:cNvPr id="0" name=""/>
        <dsp:cNvSpPr/>
      </dsp:nvSpPr>
      <dsp:spPr>
        <a:xfrm>
          <a:off x="9145055" y="1931052"/>
          <a:ext cx="1822429" cy="11592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17375E"/>
              </a:solidFill>
            </a:rPr>
            <a:t> Run user application</a:t>
          </a:r>
          <a:endParaRPr lang="en-US" sz="2400" b="1" kern="1200" dirty="0" smtClean="0">
            <a:solidFill>
              <a:srgbClr val="17375E"/>
            </a:solidFill>
          </a:endParaRPr>
        </a:p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rgbClr val="17375E"/>
              </a:solidFill>
            </a:rPr>
            <a:t> </a:t>
          </a:r>
          <a:endParaRPr lang="en-US" sz="2400" b="1" kern="1200" dirty="0">
            <a:solidFill>
              <a:srgbClr val="17375E"/>
            </a:solidFill>
          </a:endParaRPr>
        </a:p>
      </dsp:txBody>
      <dsp:txXfrm>
        <a:off x="9179010" y="1965007"/>
        <a:ext cx="1754519" cy="109138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53CB60-D825-3046-8716-0657F408C0E5}">
      <dsp:nvSpPr>
        <dsp:cNvPr id="0" name=""/>
        <dsp:cNvSpPr/>
      </dsp:nvSpPr>
      <dsp:spPr>
        <a:xfrm>
          <a:off x="659369" y="-9888"/>
          <a:ext cx="2337629" cy="2337629"/>
        </a:xfrm>
        <a:prstGeom prst="circularArrow">
          <a:avLst>
            <a:gd name="adj1" fmla="val 5544"/>
            <a:gd name="adj2" fmla="val 330680"/>
            <a:gd name="adj3" fmla="val 13933339"/>
            <a:gd name="adj4" fmla="val 17290889"/>
            <a:gd name="adj5" fmla="val 5757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E89A786-DAF8-CA4E-9EF7-7C2E8A576E40}">
      <dsp:nvSpPr>
        <dsp:cNvPr id="0" name=""/>
        <dsp:cNvSpPr/>
      </dsp:nvSpPr>
      <dsp:spPr>
        <a:xfrm>
          <a:off x="1318470" y="1294"/>
          <a:ext cx="1019426" cy="509713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i="0" kern="1200" dirty="0" smtClean="0">
              <a:solidFill>
                <a:schemeClr val="tx2">
                  <a:lumMod val="50000"/>
                </a:schemeClr>
              </a:solidFill>
            </a:rPr>
            <a:t>Software update or release</a:t>
          </a:r>
          <a:endParaRPr lang="en-US" sz="1400" b="1" i="0" kern="1200" dirty="0">
            <a:solidFill>
              <a:schemeClr val="tx2">
                <a:lumMod val="50000"/>
              </a:schemeClr>
            </a:solidFill>
          </a:endParaRPr>
        </a:p>
      </dsp:txBody>
      <dsp:txXfrm>
        <a:off x="1343352" y="26176"/>
        <a:ext cx="969662" cy="459949"/>
      </dsp:txXfrm>
    </dsp:sp>
    <dsp:sp modelId="{B152054B-EB73-044A-ABBF-B671530EF32B}">
      <dsp:nvSpPr>
        <dsp:cNvPr id="0" name=""/>
        <dsp:cNvSpPr/>
      </dsp:nvSpPr>
      <dsp:spPr>
        <a:xfrm>
          <a:off x="2266537" y="690105"/>
          <a:ext cx="1019426" cy="509713"/>
        </a:xfrm>
        <a:prstGeom prst="roundRect">
          <a:avLst/>
        </a:prstGeom>
        <a:gradFill rotWithShape="0">
          <a:gsLst>
            <a:gs pos="0">
              <a:schemeClr val="accent4">
                <a:hueOff val="-1116193"/>
                <a:satOff val="6725"/>
                <a:lumOff val="539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1116193"/>
                <a:satOff val="6725"/>
                <a:lumOff val="539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i="0" kern="1200" dirty="0" smtClean="0">
              <a:solidFill>
                <a:schemeClr val="tx2">
                  <a:lumMod val="50000"/>
                </a:schemeClr>
              </a:solidFill>
            </a:rPr>
            <a:t>Rebuild the roll</a:t>
          </a:r>
          <a:endParaRPr lang="en-US" sz="1400" b="1" i="0" kern="1200" dirty="0">
            <a:solidFill>
              <a:schemeClr val="tx2">
                <a:lumMod val="50000"/>
              </a:schemeClr>
            </a:solidFill>
          </a:endParaRPr>
        </a:p>
      </dsp:txBody>
      <dsp:txXfrm>
        <a:off x="2291419" y="714987"/>
        <a:ext cx="969662" cy="459949"/>
      </dsp:txXfrm>
    </dsp:sp>
    <dsp:sp modelId="{BC1B5B09-F615-964C-B130-A834DEB29333}">
      <dsp:nvSpPr>
        <dsp:cNvPr id="0" name=""/>
        <dsp:cNvSpPr/>
      </dsp:nvSpPr>
      <dsp:spPr>
        <a:xfrm>
          <a:off x="1904408" y="1804625"/>
          <a:ext cx="1019426" cy="509713"/>
        </a:xfrm>
        <a:prstGeom prst="roundRect">
          <a:avLst/>
        </a:prstGeom>
        <a:gradFill rotWithShape="0">
          <a:gsLst>
            <a:gs pos="0">
              <a:schemeClr val="accent4">
                <a:hueOff val="-2232386"/>
                <a:satOff val="13449"/>
                <a:lumOff val="107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2232386"/>
                <a:satOff val="13449"/>
                <a:lumOff val="107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i="0" kern="1200" dirty="0" smtClean="0">
              <a:solidFill>
                <a:schemeClr val="tx2">
                  <a:lumMod val="50000"/>
                </a:schemeClr>
              </a:solidFill>
            </a:rPr>
            <a:t>Install test server</a:t>
          </a:r>
          <a:endParaRPr lang="en-US" sz="1400" b="1" i="0" kern="1200" dirty="0">
            <a:solidFill>
              <a:schemeClr val="tx2">
                <a:lumMod val="50000"/>
              </a:schemeClr>
            </a:solidFill>
          </a:endParaRPr>
        </a:p>
      </dsp:txBody>
      <dsp:txXfrm>
        <a:off x="1929290" y="1829507"/>
        <a:ext cx="969662" cy="459949"/>
      </dsp:txXfrm>
    </dsp:sp>
    <dsp:sp modelId="{CC9E6D7F-647A-7542-B6DC-AC8C3326CD40}">
      <dsp:nvSpPr>
        <dsp:cNvPr id="0" name=""/>
        <dsp:cNvSpPr/>
      </dsp:nvSpPr>
      <dsp:spPr>
        <a:xfrm>
          <a:off x="732532" y="1804625"/>
          <a:ext cx="1019426" cy="509713"/>
        </a:xfrm>
        <a:prstGeom prst="roundRect">
          <a:avLst/>
        </a:prstGeom>
        <a:gradFill rotWithShape="0">
          <a:gsLst>
            <a:gs pos="0">
              <a:schemeClr val="accent4">
                <a:hueOff val="-3348579"/>
                <a:satOff val="20174"/>
                <a:lumOff val="1617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3348579"/>
                <a:satOff val="20174"/>
                <a:lumOff val="1617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i="0" kern="1200" dirty="0" smtClean="0">
              <a:solidFill>
                <a:schemeClr val="tx2">
                  <a:lumMod val="50000"/>
                </a:schemeClr>
              </a:solidFill>
            </a:rPr>
            <a:t>Run test server</a:t>
          </a:r>
          <a:endParaRPr lang="en-US" sz="1400" b="1" i="0" kern="1200" dirty="0">
            <a:solidFill>
              <a:schemeClr val="tx2">
                <a:lumMod val="50000"/>
              </a:schemeClr>
            </a:solidFill>
          </a:endParaRPr>
        </a:p>
      </dsp:txBody>
      <dsp:txXfrm>
        <a:off x="757414" y="1829507"/>
        <a:ext cx="969662" cy="459949"/>
      </dsp:txXfrm>
    </dsp:sp>
    <dsp:sp modelId="{B05373BF-C287-494A-A1D0-56BAC744D2B4}">
      <dsp:nvSpPr>
        <dsp:cNvPr id="0" name=""/>
        <dsp:cNvSpPr/>
      </dsp:nvSpPr>
      <dsp:spPr>
        <a:xfrm>
          <a:off x="370403" y="690105"/>
          <a:ext cx="1019426" cy="509713"/>
        </a:xfrm>
        <a:prstGeom prst="roundRect">
          <a:avLst/>
        </a:prstGeom>
        <a:gradFill rotWithShape="0">
          <a:gsLst>
            <a:gs pos="0">
              <a:schemeClr val="accent4">
                <a:hueOff val="-4464771"/>
                <a:satOff val="26899"/>
                <a:lumOff val="2156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4464771"/>
                <a:satOff val="26899"/>
                <a:lumOff val="2156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i="0" kern="1200" dirty="0" smtClean="0">
              <a:solidFill>
                <a:schemeClr val="tx2">
                  <a:lumMod val="50000"/>
                </a:schemeClr>
              </a:solidFill>
            </a:rPr>
            <a:t>Bug fixes/upgrades</a:t>
          </a:r>
          <a:endParaRPr lang="en-US" sz="1400" b="1" i="0" kern="1200" dirty="0">
            <a:solidFill>
              <a:schemeClr val="tx2">
                <a:lumMod val="50000"/>
              </a:schemeClr>
            </a:solidFill>
          </a:endParaRPr>
        </a:p>
      </dsp:txBody>
      <dsp:txXfrm>
        <a:off x="395285" y="714987"/>
        <a:ext cx="969662" cy="45994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2248A3-34FF-514A-854A-5BF0660F3FBE}">
      <dsp:nvSpPr>
        <dsp:cNvPr id="0" name=""/>
        <dsp:cNvSpPr/>
      </dsp:nvSpPr>
      <dsp:spPr>
        <a:xfrm>
          <a:off x="1204327" y="350947"/>
          <a:ext cx="665465" cy="6654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smtClean="0"/>
            <a:t> </a:t>
          </a:r>
          <a:endParaRPr lang="en-US" sz="4000" kern="1200" dirty="0"/>
        </a:p>
      </dsp:txBody>
      <dsp:txXfrm>
        <a:off x="1204327" y="350947"/>
        <a:ext cx="665465" cy="665465"/>
      </dsp:txXfrm>
    </dsp:sp>
    <dsp:sp modelId="{348F224B-6E3B-184E-84F7-AB2241AB14D4}">
      <dsp:nvSpPr>
        <dsp:cNvPr id="0" name=""/>
        <dsp:cNvSpPr/>
      </dsp:nvSpPr>
      <dsp:spPr>
        <a:xfrm>
          <a:off x="309057" y="-611"/>
          <a:ext cx="1368582" cy="1368582"/>
        </a:xfrm>
        <a:prstGeom prst="circularArrow">
          <a:avLst>
            <a:gd name="adj1" fmla="val 9482"/>
            <a:gd name="adj2" fmla="val 684862"/>
            <a:gd name="adj3" fmla="val 7851231"/>
            <a:gd name="adj4" fmla="val 2263907"/>
            <a:gd name="adj5" fmla="val 11062"/>
          </a:avLst>
        </a:prstGeom>
        <a:solidFill>
          <a:srgbClr val="D9D3E0">
            <a:alpha val="46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1A42AF5-ABB0-894E-8A0E-04DEE485487D}">
      <dsp:nvSpPr>
        <dsp:cNvPr id="0" name=""/>
        <dsp:cNvSpPr/>
      </dsp:nvSpPr>
      <dsp:spPr>
        <a:xfrm>
          <a:off x="116903" y="350947"/>
          <a:ext cx="665465" cy="6654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smtClean="0"/>
            <a:t> </a:t>
          </a:r>
          <a:endParaRPr lang="en-US" sz="4000" kern="1200" dirty="0"/>
        </a:p>
      </dsp:txBody>
      <dsp:txXfrm>
        <a:off x="116903" y="350947"/>
        <a:ext cx="665465" cy="665465"/>
      </dsp:txXfrm>
    </dsp:sp>
    <dsp:sp modelId="{B259A8E3-7D4E-A941-B4F1-9685E7904084}">
      <dsp:nvSpPr>
        <dsp:cNvPr id="0" name=""/>
        <dsp:cNvSpPr/>
      </dsp:nvSpPr>
      <dsp:spPr>
        <a:xfrm>
          <a:off x="309057" y="-611"/>
          <a:ext cx="1368582" cy="1368582"/>
        </a:xfrm>
        <a:prstGeom prst="circularArrow">
          <a:avLst>
            <a:gd name="adj1" fmla="val 9482"/>
            <a:gd name="adj2" fmla="val 684862"/>
            <a:gd name="adj3" fmla="val 18651231"/>
            <a:gd name="adj4" fmla="val 13063907"/>
            <a:gd name="adj5" fmla="val 11062"/>
          </a:avLst>
        </a:prstGeom>
        <a:solidFill>
          <a:srgbClr val="D9D3E0">
            <a:alpha val="46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CED291-F428-C045-88CF-E936BEF3A4D2}">
      <dsp:nvSpPr>
        <dsp:cNvPr id="0" name=""/>
        <dsp:cNvSpPr/>
      </dsp:nvSpPr>
      <dsp:spPr>
        <a:xfrm>
          <a:off x="0" y="231861"/>
          <a:ext cx="10972800" cy="1146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isometricOffAxis2Left" zoom="95000">
            <a:rot lat="1020000" lon="1080000" rev="0"/>
          </a:camera>
          <a:lightRig rig="flat" dir="t"/>
        </a:scene3d>
        <a:sp3d z="-600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1611" tIns="291592" rIns="851611" bIns="113792" numCol="1" spcCol="1270" anchor="t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solidFill>
                <a:srgbClr val="254061"/>
              </a:solidFill>
            </a:rPr>
            <a:t>Know your system real-time status: what is installed, what version, configuration</a:t>
          </a:r>
          <a:endParaRPr lang="en-US" sz="1600" b="1" i="0" kern="1200" dirty="0">
            <a:solidFill>
              <a:srgbClr val="254061"/>
            </a:solidFill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solidFill>
                <a:srgbClr val="254061"/>
              </a:solidFill>
            </a:rPr>
            <a:t>Robust system: can reliably build and rebuild</a:t>
          </a:r>
          <a:endParaRPr lang="en-US" sz="1600" b="1" kern="1200" dirty="0">
            <a:solidFill>
              <a:srgbClr val="254061"/>
            </a:solidFill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solidFill>
                <a:srgbClr val="254061"/>
              </a:solidFill>
            </a:rPr>
            <a:t>Enable operational efficiency and flexibility: deployment and operation of servers  </a:t>
          </a:r>
          <a:endParaRPr lang="en-US" sz="1600" b="1" kern="1200" dirty="0">
            <a:solidFill>
              <a:srgbClr val="254061"/>
            </a:solidFill>
          </a:endParaRPr>
        </a:p>
      </dsp:txBody>
      <dsp:txXfrm>
        <a:off x="0" y="231861"/>
        <a:ext cx="10972800" cy="1146600"/>
      </dsp:txXfrm>
    </dsp:sp>
    <dsp:sp modelId="{47BA7920-D0EB-B746-B34D-E24709A4961A}">
      <dsp:nvSpPr>
        <dsp:cNvPr id="0" name=""/>
        <dsp:cNvSpPr/>
      </dsp:nvSpPr>
      <dsp:spPr>
        <a:xfrm>
          <a:off x="548640" y="25221"/>
          <a:ext cx="7680960" cy="413280"/>
        </a:xfrm>
        <a:prstGeom prst="roundRect">
          <a:avLst/>
        </a:prstGeom>
        <a:gradFill rotWithShape="1">
          <a:gsLst>
            <a:gs pos="0">
              <a:schemeClr val="accent4">
                <a:tint val="100000"/>
                <a:shade val="100000"/>
                <a:satMod val="130000"/>
              </a:schemeClr>
            </a:gs>
            <a:gs pos="100000">
              <a:schemeClr val="accent4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4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isometricOffAxis2Left" zoom="95000">
            <a:rot lat="1020000" lon="1080000" rev="0"/>
          </a:camera>
          <a:lightRig rig="flat" dir="t"/>
        </a:scene3d>
        <a:sp3d extrusionH="381000"/>
      </dsp:spPr>
      <dsp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dsp:style>
      <dsp:txBody>
        <a:bodyPr spcFirstLastPara="0" vert="horz" wrap="square" lIns="290322" tIns="0" rIns="290322" bIns="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smtClean="0">
              <a:solidFill>
                <a:srgbClr val="000000"/>
              </a:solidFill>
            </a:rPr>
            <a:t>Can not make any assumptions about the system</a:t>
          </a:r>
          <a:endParaRPr lang="en-US" sz="1600" b="1" i="0" kern="1200" dirty="0">
            <a:solidFill>
              <a:srgbClr val="000000"/>
            </a:solidFill>
          </a:endParaRPr>
        </a:p>
      </dsp:txBody>
      <dsp:txXfrm>
        <a:off x="568815" y="45396"/>
        <a:ext cx="7640610" cy="372930"/>
      </dsp:txXfrm>
    </dsp:sp>
    <dsp:sp modelId="{F7672626-12B8-F14D-BB74-A82EE4629F62}">
      <dsp:nvSpPr>
        <dsp:cNvPr id="0" name=""/>
        <dsp:cNvSpPr/>
      </dsp:nvSpPr>
      <dsp:spPr>
        <a:xfrm>
          <a:off x="0" y="1660701"/>
          <a:ext cx="10972800" cy="1146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-2232386"/>
              <a:satOff val="13449"/>
              <a:lumOff val="1078"/>
              <a:alphaOff val="0"/>
            </a:schemeClr>
          </a:solidFill>
          <a:prstDash val="solid"/>
        </a:ln>
        <a:effectLst/>
        <a:scene3d>
          <a:camera prst="isometricOffAxis2Left" zoom="95000">
            <a:rot lat="1020000" lon="1080000" rev="0"/>
          </a:camera>
          <a:lightRig rig="flat" dir="t"/>
        </a:scene3d>
        <a:sp3d z="-600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1611" tIns="291592" rIns="851611" bIns="113792" numCol="1" spcCol="1270" anchor="t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solidFill>
                <a:schemeClr val="accent1">
                  <a:lumMod val="50000"/>
                </a:schemeClr>
              </a:solidFill>
            </a:rPr>
            <a:t>Software build, configuration, customization</a:t>
          </a:r>
          <a:endParaRPr lang="en-US" sz="1600" b="1" kern="1200" dirty="0">
            <a:solidFill>
              <a:schemeClr val="accent1">
                <a:lumMod val="50000"/>
              </a:schemeClr>
            </a:solidFill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i="0" kern="1200" dirty="0" smtClean="0">
              <a:solidFill>
                <a:schemeClr val="accent1">
                  <a:lumMod val="50000"/>
                </a:schemeClr>
              </a:solidFill>
            </a:rPr>
            <a:t>Application “minimal resources” requirements</a:t>
          </a:r>
          <a:endParaRPr lang="en-US" sz="1600" b="1" kern="1200" dirty="0">
            <a:solidFill>
              <a:schemeClr val="accent1">
                <a:lumMod val="50000"/>
              </a:schemeClr>
            </a:solidFill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solidFill>
                <a:schemeClr val="accent1">
                  <a:lumMod val="50000"/>
                </a:schemeClr>
              </a:solidFill>
            </a:rPr>
            <a:t>Monitoring and troubleshooting</a:t>
          </a:r>
          <a:endParaRPr lang="en-US" sz="1600" b="1" kern="1200" dirty="0">
            <a:solidFill>
              <a:schemeClr val="accent1">
                <a:lumMod val="50000"/>
              </a:schemeClr>
            </a:solidFill>
          </a:endParaRPr>
        </a:p>
      </dsp:txBody>
      <dsp:txXfrm>
        <a:off x="0" y="1660701"/>
        <a:ext cx="10972800" cy="1146600"/>
      </dsp:txXfrm>
    </dsp:sp>
    <dsp:sp modelId="{B2F474B5-FD63-CF4E-9383-9DB6B8CB834C}">
      <dsp:nvSpPr>
        <dsp:cNvPr id="0" name=""/>
        <dsp:cNvSpPr/>
      </dsp:nvSpPr>
      <dsp:spPr>
        <a:xfrm>
          <a:off x="548640" y="1454061"/>
          <a:ext cx="7680960" cy="413280"/>
        </a:xfrm>
        <a:prstGeom prst="roundRect">
          <a:avLst/>
        </a:prstGeom>
        <a:gradFill rotWithShape="1">
          <a:gsLst>
            <a:gs pos="0">
              <a:schemeClr val="accent1">
                <a:tint val="100000"/>
                <a:shade val="100000"/>
                <a:satMod val="130000"/>
              </a:schemeClr>
            </a:gs>
            <a:gs pos="100000">
              <a:schemeClr val="accent1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isometricOffAxis2Left" zoom="95000">
            <a:rot lat="1020000" lon="1080000" rev="0"/>
          </a:camera>
          <a:lightRig rig="flat" dir="t"/>
        </a:scene3d>
        <a:sp3d extrusionH="381000"/>
      </dsp:spPr>
      <dsp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dsp:style>
      <dsp:txBody>
        <a:bodyPr spcFirstLastPara="0" vert="horz" wrap="square" lIns="290322" tIns="0" rIns="290322" bIns="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smtClean="0">
              <a:solidFill>
                <a:srgbClr val="000000"/>
              </a:solidFill>
            </a:rPr>
            <a:t>Automating operational, time consuming and repetitive tasks</a:t>
          </a:r>
          <a:endParaRPr lang="en-US" sz="1600" b="1" i="0" kern="1200" dirty="0">
            <a:solidFill>
              <a:srgbClr val="000000"/>
            </a:solidFill>
          </a:endParaRPr>
        </a:p>
      </dsp:txBody>
      <dsp:txXfrm>
        <a:off x="568815" y="1474236"/>
        <a:ext cx="7640610" cy="372930"/>
      </dsp:txXfrm>
    </dsp:sp>
    <dsp:sp modelId="{870AF94B-4D4A-6E40-94CF-FF76DD025547}">
      <dsp:nvSpPr>
        <dsp:cNvPr id="0" name=""/>
        <dsp:cNvSpPr/>
      </dsp:nvSpPr>
      <dsp:spPr>
        <a:xfrm>
          <a:off x="0" y="3089541"/>
          <a:ext cx="10972800" cy="1411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-4464771"/>
              <a:satOff val="26899"/>
              <a:lumOff val="2156"/>
              <a:alphaOff val="0"/>
            </a:schemeClr>
          </a:solidFill>
          <a:prstDash val="solid"/>
        </a:ln>
        <a:effectLst/>
        <a:scene3d>
          <a:camera prst="isometricOffAxis2Left" zoom="95000">
            <a:rot lat="1020000" lon="1080000" rev="0"/>
          </a:camera>
          <a:lightRig rig="flat" dir="t"/>
        </a:scene3d>
        <a:sp3d z="-60000" extrusionH="63500" prstMaterial="matte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1611" tIns="291592" rIns="851611" bIns="113792" numCol="1" spcCol="1270" anchor="t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solidFill>
                <a:srgbClr val="254061"/>
              </a:solidFill>
            </a:rPr>
            <a:t>Robust system: can reliably build and rebuild </a:t>
          </a:r>
          <a:endParaRPr lang="en-US" sz="1600" b="1" kern="1200" dirty="0">
            <a:solidFill>
              <a:srgbClr val="254061"/>
            </a:solidFill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i="0" kern="1200" dirty="0" smtClean="0">
              <a:solidFill>
                <a:srgbClr val="254061"/>
              </a:solidFill>
            </a:rPr>
            <a:t>Cut build time from days to hours</a:t>
          </a:r>
          <a:endParaRPr lang="en-US" sz="1600" b="1" kern="1200" dirty="0">
            <a:solidFill>
              <a:srgbClr val="254061"/>
            </a:solidFill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i="0" kern="1200" dirty="0" smtClean="0">
              <a:solidFill>
                <a:srgbClr val="254061"/>
              </a:solidFill>
            </a:rPr>
            <a:t>Provisioning </a:t>
          </a:r>
          <a:r>
            <a:rPr lang="en-US" sz="1600" b="1" kern="1200" dirty="0" smtClean="0">
              <a:solidFill>
                <a:srgbClr val="254061"/>
              </a:solidFill>
            </a:rPr>
            <a:t>in reproducible way - enables to clone multiple servers</a:t>
          </a:r>
          <a:endParaRPr lang="en-US" sz="1600" b="1" kern="1200" dirty="0">
            <a:solidFill>
              <a:srgbClr val="254061"/>
            </a:solidFill>
          </a:endParaRP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solidFill>
                <a:srgbClr val="254061"/>
              </a:solidFill>
            </a:rPr>
            <a:t>An absolute prerequisite for migration to the cloud </a:t>
          </a:r>
          <a:endParaRPr lang="en-US" sz="1600" b="1" kern="1200" dirty="0">
            <a:solidFill>
              <a:srgbClr val="254061"/>
            </a:solidFill>
          </a:endParaRPr>
        </a:p>
      </dsp:txBody>
      <dsp:txXfrm>
        <a:off x="0" y="3089541"/>
        <a:ext cx="10972800" cy="1411200"/>
      </dsp:txXfrm>
    </dsp:sp>
    <dsp:sp modelId="{A54AB5AF-85EF-854C-9CA2-4ADB97F2CEEA}">
      <dsp:nvSpPr>
        <dsp:cNvPr id="0" name=""/>
        <dsp:cNvSpPr/>
      </dsp:nvSpPr>
      <dsp:spPr>
        <a:xfrm>
          <a:off x="548640" y="2882901"/>
          <a:ext cx="7680960" cy="413280"/>
        </a:xfrm>
        <a:prstGeom prst="roundRect">
          <a:avLst/>
        </a:prstGeom>
        <a:gradFill rotWithShape="1">
          <a:gsLst>
            <a:gs pos="0">
              <a:schemeClr val="accent5">
                <a:tint val="100000"/>
                <a:shade val="100000"/>
                <a:satMod val="130000"/>
              </a:schemeClr>
            </a:gs>
            <a:gs pos="100000">
              <a:schemeClr val="accent5"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5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isometricOffAxis2Left" zoom="95000">
            <a:rot lat="1020000" lon="1080000" rev="0"/>
          </a:camera>
          <a:lightRig rig="flat" dir="t"/>
        </a:scene3d>
        <a:sp3d extrusionH="381000"/>
      </dsp:spPr>
      <dsp:style>
        <a:lnRef idx="1">
          <a:schemeClr val="accent5"/>
        </a:lnRef>
        <a:fillRef idx="3">
          <a:schemeClr val="accent5"/>
        </a:fillRef>
        <a:effectRef idx="2">
          <a:schemeClr val="accent5"/>
        </a:effectRef>
        <a:fontRef idx="minor">
          <a:schemeClr val="lt1"/>
        </a:fontRef>
      </dsp:style>
      <dsp:txBody>
        <a:bodyPr spcFirstLastPara="0" vert="horz" wrap="square" lIns="290322" tIns="0" rIns="290322" bIns="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smtClean="0">
              <a:solidFill>
                <a:srgbClr val="000000"/>
              </a:solidFill>
            </a:rPr>
            <a:t>Automate service delivery - provide seamless integration of </a:t>
          </a:r>
          <a:r>
            <a:rPr lang="en-US" sz="1600" b="1" i="0" kern="1200" dirty="0" err="1" smtClean="0">
              <a:solidFill>
                <a:srgbClr val="000000"/>
              </a:solidFill>
            </a:rPr>
            <a:t>hw</a:t>
          </a:r>
          <a:r>
            <a:rPr lang="en-US" sz="1600" b="1" i="0" kern="1200" dirty="0" smtClean="0">
              <a:solidFill>
                <a:srgbClr val="000000"/>
              </a:solidFill>
            </a:rPr>
            <a:t>/</a:t>
          </a:r>
          <a:r>
            <a:rPr lang="en-US" sz="1600" b="1" i="0" kern="1200" dirty="0" err="1" smtClean="0">
              <a:solidFill>
                <a:srgbClr val="000000"/>
              </a:solidFill>
            </a:rPr>
            <a:t>sw</a:t>
          </a:r>
          <a:endParaRPr lang="en-US" sz="1600" b="1" i="0" kern="1200" dirty="0">
            <a:solidFill>
              <a:srgbClr val="000000"/>
            </a:solidFill>
          </a:endParaRPr>
        </a:p>
      </dsp:txBody>
      <dsp:txXfrm>
        <a:off x="568815" y="2903076"/>
        <a:ext cx="7640610" cy="37293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EDFED-4742-384F-A8B4-1FC5297CB406}">
      <dsp:nvSpPr>
        <dsp:cNvPr id="0" name=""/>
        <dsp:cNvSpPr/>
      </dsp:nvSpPr>
      <dsp:spPr>
        <a:xfrm>
          <a:off x="616897" y="504577"/>
          <a:ext cx="3097994" cy="3097994"/>
        </a:xfrm>
        <a:prstGeom prst="blockArc">
          <a:avLst>
            <a:gd name="adj1" fmla="val 9687954"/>
            <a:gd name="adj2" fmla="val 16367489"/>
            <a:gd name="adj3" fmla="val 4639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E73870E-C07E-DE4D-92F0-DF564C39D29E}">
      <dsp:nvSpPr>
        <dsp:cNvPr id="0" name=""/>
        <dsp:cNvSpPr/>
      </dsp:nvSpPr>
      <dsp:spPr>
        <a:xfrm>
          <a:off x="532434" y="302508"/>
          <a:ext cx="3097994" cy="3097994"/>
        </a:xfrm>
        <a:prstGeom prst="blockArc">
          <a:avLst>
            <a:gd name="adj1" fmla="val 6558492"/>
            <a:gd name="adj2" fmla="val 9189915"/>
            <a:gd name="adj3" fmla="val 4639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D82F256-EF7C-E54E-9788-86EB80814F08}">
      <dsp:nvSpPr>
        <dsp:cNvPr id="0" name=""/>
        <dsp:cNvSpPr/>
      </dsp:nvSpPr>
      <dsp:spPr>
        <a:xfrm>
          <a:off x="632860" y="341763"/>
          <a:ext cx="3097994" cy="3097994"/>
        </a:xfrm>
        <a:prstGeom prst="blockArc">
          <a:avLst>
            <a:gd name="adj1" fmla="val 3996473"/>
            <a:gd name="adj2" fmla="val 6803527"/>
            <a:gd name="adj3" fmla="val 4639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1EDADF8-0AE8-7E4D-9C4A-48D3D04B467B}">
      <dsp:nvSpPr>
        <dsp:cNvPr id="0" name=""/>
        <dsp:cNvSpPr/>
      </dsp:nvSpPr>
      <dsp:spPr>
        <a:xfrm>
          <a:off x="805353" y="279266"/>
          <a:ext cx="3097994" cy="3097994"/>
        </a:xfrm>
        <a:prstGeom prst="blockArc">
          <a:avLst>
            <a:gd name="adj1" fmla="val 1789301"/>
            <a:gd name="adj2" fmla="val 4413571"/>
            <a:gd name="adj3" fmla="val 4639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4673B3B-532E-5B44-9F57-D580E121F1CC}">
      <dsp:nvSpPr>
        <dsp:cNvPr id="0" name=""/>
        <dsp:cNvSpPr/>
      </dsp:nvSpPr>
      <dsp:spPr>
        <a:xfrm>
          <a:off x="699126" y="506349"/>
          <a:ext cx="3097994" cy="3097994"/>
        </a:xfrm>
        <a:prstGeom prst="blockArc">
          <a:avLst>
            <a:gd name="adj1" fmla="val 16180595"/>
            <a:gd name="adj2" fmla="val 1219046"/>
            <a:gd name="adj3" fmla="val 4639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A50E658-A8FA-4247-987F-74436AD45847}">
      <dsp:nvSpPr>
        <dsp:cNvPr id="0" name=""/>
        <dsp:cNvSpPr/>
      </dsp:nvSpPr>
      <dsp:spPr>
        <a:xfrm>
          <a:off x="572726" y="328071"/>
          <a:ext cx="3333713" cy="3454598"/>
        </a:xfrm>
        <a:prstGeom prst="ellipse">
          <a:avLst/>
        </a:prstGeom>
        <a:solidFill>
          <a:schemeClr val="bg1">
            <a:lumMod val="95000"/>
            <a:alpha val="49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>
              <a:solidFill>
                <a:schemeClr val="accent5">
                  <a:lumMod val="50000"/>
                </a:schemeClr>
              </a:solidFill>
            </a:rPr>
            <a:t> </a:t>
          </a:r>
        </a:p>
      </dsp:txBody>
      <dsp:txXfrm>
        <a:off x="1060937" y="833985"/>
        <a:ext cx="2357291" cy="2442770"/>
      </dsp:txXfrm>
    </dsp:sp>
    <dsp:sp modelId="{8507B49A-064A-6C4E-8F40-DF0EC4EFDD24}">
      <dsp:nvSpPr>
        <dsp:cNvPr id="0" name=""/>
        <dsp:cNvSpPr/>
      </dsp:nvSpPr>
      <dsp:spPr>
        <a:xfrm>
          <a:off x="1639430" y="-41688"/>
          <a:ext cx="1200306" cy="1167987"/>
        </a:xfrm>
        <a:prstGeom prst="ellipse">
          <a:avLst/>
        </a:prstGeom>
        <a:gradFill rotWithShape="0">
          <a:gsLst>
            <a:gs pos="0">
              <a:schemeClr val="accent5">
                <a:lumMod val="75000"/>
              </a:schemeClr>
            </a:gs>
            <a:gs pos="100000">
              <a:schemeClr val="accent5">
                <a:lumMod val="40000"/>
                <a:lumOff val="6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smtClean="0">
              <a:solidFill>
                <a:schemeClr val="tx1"/>
              </a:solidFill>
            </a:rPr>
            <a:t>frontend</a:t>
          </a:r>
          <a:endParaRPr lang="en-US" sz="1600" b="1" kern="1200" dirty="0">
            <a:solidFill>
              <a:schemeClr val="tx1"/>
            </a:solidFill>
          </a:endParaRPr>
        </a:p>
      </dsp:txBody>
      <dsp:txXfrm>
        <a:off x="1815211" y="129360"/>
        <a:ext cx="848744" cy="825891"/>
      </dsp:txXfrm>
    </dsp:sp>
    <dsp:sp modelId="{5C3271D1-7679-8B4B-8E87-048E77E9458D}">
      <dsp:nvSpPr>
        <dsp:cNvPr id="0" name=""/>
        <dsp:cNvSpPr/>
      </dsp:nvSpPr>
      <dsp:spPr>
        <a:xfrm>
          <a:off x="3168356" y="2082019"/>
          <a:ext cx="997390" cy="99739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tx1"/>
              </a:solidFill>
            </a:rPr>
            <a:t>compute node N</a:t>
          </a:r>
          <a:endParaRPr lang="en-US" sz="1400" b="1" kern="1200" dirty="0">
            <a:solidFill>
              <a:schemeClr val="tx1"/>
            </a:solidFill>
          </a:endParaRPr>
        </a:p>
      </dsp:txBody>
      <dsp:txXfrm>
        <a:off x="3314420" y="2228083"/>
        <a:ext cx="705262" cy="705262"/>
      </dsp:txXfrm>
    </dsp:sp>
    <dsp:sp modelId="{E25CE525-0D34-9641-8937-314080204B2F}">
      <dsp:nvSpPr>
        <dsp:cNvPr id="0" name=""/>
        <dsp:cNvSpPr/>
      </dsp:nvSpPr>
      <dsp:spPr>
        <a:xfrm>
          <a:off x="2283522" y="2780411"/>
          <a:ext cx="998109" cy="998109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tx1"/>
              </a:solidFill>
            </a:rPr>
            <a:t>…</a:t>
          </a:r>
          <a:endParaRPr lang="en-US" sz="1400" b="1" kern="1200" dirty="0">
            <a:solidFill>
              <a:schemeClr val="tx1"/>
            </a:solidFill>
          </a:endParaRPr>
        </a:p>
      </dsp:txBody>
      <dsp:txXfrm>
        <a:off x="2429692" y="2926581"/>
        <a:ext cx="705769" cy="705769"/>
      </dsp:txXfrm>
    </dsp:sp>
    <dsp:sp modelId="{AA7C88F3-957C-2F4C-8039-8B64F583B174}">
      <dsp:nvSpPr>
        <dsp:cNvPr id="0" name=""/>
        <dsp:cNvSpPr/>
      </dsp:nvSpPr>
      <dsp:spPr>
        <a:xfrm>
          <a:off x="1082083" y="2780411"/>
          <a:ext cx="998109" cy="998109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tx1"/>
              </a:solidFill>
            </a:rPr>
            <a:t>compute node 1</a:t>
          </a:r>
          <a:endParaRPr lang="en-US" sz="1400" b="1" kern="1200" dirty="0">
            <a:solidFill>
              <a:schemeClr val="tx1"/>
            </a:solidFill>
          </a:endParaRPr>
        </a:p>
      </dsp:txBody>
      <dsp:txXfrm>
        <a:off x="1228253" y="2926581"/>
        <a:ext cx="705769" cy="705769"/>
      </dsp:txXfrm>
    </dsp:sp>
    <dsp:sp modelId="{FEA8C139-C752-E047-8553-094132DD8854}">
      <dsp:nvSpPr>
        <dsp:cNvPr id="0" name=""/>
        <dsp:cNvSpPr/>
      </dsp:nvSpPr>
      <dsp:spPr>
        <a:xfrm>
          <a:off x="232250" y="2035476"/>
          <a:ext cx="998109" cy="998109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tx1"/>
              </a:solidFill>
            </a:rPr>
            <a:t>compute node 0</a:t>
          </a:r>
          <a:endParaRPr lang="en-US" sz="1400" b="1" kern="1200" dirty="0">
            <a:solidFill>
              <a:schemeClr val="tx1"/>
            </a:solidFill>
          </a:endParaRPr>
        </a:p>
      </dsp:txBody>
      <dsp:txXfrm>
        <a:off x="378420" y="2181646"/>
        <a:ext cx="705769" cy="70576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6E89F8-E562-014C-8B1B-E27B6833B848}">
      <dsp:nvSpPr>
        <dsp:cNvPr id="0" name=""/>
        <dsp:cNvSpPr/>
      </dsp:nvSpPr>
      <dsp:spPr>
        <a:xfrm>
          <a:off x="0" y="331605"/>
          <a:ext cx="3858325" cy="874125"/>
        </a:xfrm>
        <a:prstGeom prst="rect">
          <a:avLst/>
        </a:prstGeom>
        <a:solidFill>
          <a:schemeClr val="accent5">
            <a:lumMod val="40000"/>
            <a:lumOff val="6000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9449" tIns="312420" rIns="299449" bIns="106680" numCol="1" spcCol="1270" anchor="t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b="1" kern="1200" dirty="0" smtClean="0"/>
            <a:t>Create Frontend  </a:t>
          </a:r>
          <a:endParaRPr lang="en-US" sz="1500" b="1" kern="1200" dirty="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b="1" kern="1200" dirty="0" smtClean="0"/>
            <a:t>Create compute nods</a:t>
          </a:r>
          <a:endParaRPr lang="en-US" sz="1500" b="1" kern="1200" dirty="0"/>
        </a:p>
      </dsp:txBody>
      <dsp:txXfrm>
        <a:off x="0" y="331605"/>
        <a:ext cx="3858325" cy="874125"/>
      </dsp:txXfrm>
    </dsp:sp>
    <dsp:sp modelId="{2D90E240-9800-AB46-BAA5-F7D44EA10677}">
      <dsp:nvSpPr>
        <dsp:cNvPr id="0" name=""/>
        <dsp:cNvSpPr/>
      </dsp:nvSpPr>
      <dsp:spPr>
        <a:xfrm>
          <a:off x="192916" y="110205"/>
          <a:ext cx="2700827" cy="4428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085" tIns="0" rIns="102085" bIns="0" numCol="1" spcCol="1270" anchor="ctr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tx1"/>
              </a:solidFill>
            </a:rPr>
            <a:t>Cluster</a:t>
          </a:r>
          <a:endParaRPr lang="en-US" sz="1800" kern="1200" dirty="0">
            <a:solidFill>
              <a:schemeClr val="tx1"/>
            </a:solidFill>
          </a:endParaRPr>
        </a:p>
      </dsp:txBody>
      <dsp:txXfrm>
        <a:off x="214532" y="131821"/>
        <a:ext cx="2657595" cy="399568"/>
      </dsp:txXfrm>
    </dsp:sp>
    <dsp:sp modelId="{631A5149-C45D-644A-9F23-BC2851BE9B66}">
      <dsp:nvSpPr>
        <dsp:cNvPr id="0" name=""/>
        <dsp:cNvSpPr/>
      </dsp:nvSpPr>
      <dsp:spPr>
        <a:xfrm>
          <a:off x="0" y="1508130"/>
          <a:ext cx="3858325" cy="2315250"/>
        </a:xfrm>
        <a:prstGeom prst="rect">
          <a:avLst/>
        </a:prstGeom>
        <a:solidFill>
          <a:schemeClr val="accent1">
            <a:lumMod val="20000"/>
            <a:lumOff val="8000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9449" tIns="312420" rIns="299449" bIns="106680" numCol="1" spcCol="1270" anchor="t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b="1" kern="1200" dirty="0" smtClean="0"/>
            <a:t>kernel</a:t>
          </a:r>
          <a:endParaRPr lang="en-US" sz="1500" kern="1200" dirty="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b="1" kern="1200" dirty="0" err="1" smtClean="0"/>
            <a:t>os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b="1" kern="1200" dirty="0" err="1" smtClean="0"/>
            <a:t>hpc</a:t>
          </a:r>
          <a:endParaRPr lang="en-US" sz="1500" b="1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b="1" kern="1200" dirty="0" smtClean="0"/>
            <a:t>base</a:t>
          </a:r>
          <a:endParaRPr lang="en-US" sz="1500" b="1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b="1" kern="1200" dirty="0" smtClean="0"/>
            <a:t>ganglia</a:t>
          </a:r>
          <a:endParaRPr lang="en-US" sz="1500" b="1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b="1" kern="1200" dirty="0" err="1" smtClean="0"/>
            <a:t>sge</a:t>
          </a:r>
          <a:endParaRPr lang="en-US" sz="1500" b="1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b="1" kern="1200" dirty="0" smtClean="0"/>
            <a:t>web-server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b="1" kern="1200" dirty="0" smtClean="0"/>
            <a:t>. . .</a:t>
          </a:r>
        </a:p>
      </dsp:txBody>
      <dsp:txXfrm>
        <a:off x="0" y="1508130"/>
        <a:ext cx="3858325" cy="2315250"/>
      </dsp:txXfrm>
    </dsp:sp>
    <dsp:sp modelId="{28816B57-2B75-2148-8C7C-EEAB462B880B}">
      <dsp:nvSpPr>
        <dsp:cNvPr id="0" name=""/>
        <dsp:cNvSpPr/>
      </dsp:nvSpPr>
      <dsp:spPr>
        <a:xfrm>
          <a:off x="192916" y="1286730"/>
          <a:ext cx="2700827" cy="4428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085" tIns="0" rIns="102085" bIns="0" numCol="1" spcCol="1270" anchor="ctr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rgbClr val="000000"/>
              </a:solidFill>
            </a:rPr>
            <a:t>Rolls</a:t>
          </a:r>
          <a:endParaRPr lang="en-US" sz="1800" b="1" kern="1200" dirty="0">
            <a:solidFill>
              <a:srgbClr val="000000"/>
            </a:solidFill>
          </a:endParaRPr>
        </a:p>
      </dsp:txBody>
      <dsp:txXfrm>
        <a:off x="214532" y="1308346"/>
        <a:ext cx="2657595" cy="399568"/>
      </dsp:txXfrm>
    </dsp:sp>
    <dsp:sp modelId="{33DA6ECE-E1C4-964C-9448-37FA91E2B1DF}">
      <dsp:nvSpPr>
        <dsp:cNvPr id="0" name=""/>
        <dsp:cNvSpPr/>
      </dsp:nvSpPr>
      <dsp:spPr>
        <a:xfrm>
          <a:off x="0" y="4125780"/>
          <a:ext cx="3858325" cy="378000"/>
        </a:xfrm>
        <a:prstGeom prst="rect">
          <a:avLst/>
        </a:prstGeom>
        <a:solidFill>
          <a:schemeClr val="accent6">
            <a:lumMod val="40000"/>
            <a:lumOff val="6000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ACF9E2-AB9D-1848-AA4C-C375F9EFE71F}">
      <dsp:nvSpPr>
        <dsp:cNvPr id="0" name=""/>
        <dsp:cNvSpPr/>
      </dsp:nvSpPr>
      <dsp:spPr>
        <a:xfrm>
          <a:off x="192916" y="3904380"/>
          <a:ext cx="2886617" cy="442800"/>
        </a:xfrm>
        <a:prstGeom prst="roundRect">
          <a:avLst/>
        </a:prstGeom>
        <a:gradFill flip="none" rotWithShape="1">
          <a:gsLst>
            <a:gs pos="0">
              <a:srgbClr val="4A87D3"/>
            </a:gs>
            <a:gs pos="100000">
              <a:srgbClr val="8EB8F8"/>
            </a:gs>
          </a:gsLst>
          <a:lin ang="16200000" scaled="0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085" tIns="0" rIns="102085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dirty="0" smtClean="0">
              <a:solidFill>
                <a:srgbClr val="17314F"/>
              </a:solidFill>
            </a:rPr>
            <a:t>Hosting e</a:t>
          </a:r>
          <a:r>
            <a:rPr lang="en-US" sz="1800" b="1" kern="1200" dirty="0" smtClean="0">
              <a:solidFill>
                <a:srgbClr val="17314F"/>
              </a:solidFill>
            </a:rPr>
            <a:t>nvironment: KVM</a:t>
          </a:r>
        </a:p>
      </dsp:txBody>
      <dsp:txXfrm>
        <a:off x="214532" y="3925996"/>
        <a:ext cx="2843385" cy="39956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6D5AE4-4C84-504A-A223-6BB01E28ED51}">
      <dsp:nvSpPr>
        <dsp:cNvPr id="0" name=""/>
        <dsp:cNvSpPr/>
      </dsp:nvSpPr>
      <dsp:spPr>
        <a:xfrm>
          <a:off x="7843412" y="753766"/>
          <a:ext cx="297575" cy="9948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4803"/>
              </a:lnTo>
              <a:lnTo>
                <a:pt x="297575" y="994803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C14A3F-2BF8-AB43-9030-8C8C73BB5309}">
      <dsp:nvSpPr>
        <dsp:cNvPr id="0" name=""/>
        <dsp:cNvSpPr/>
      </dsp:nvSpPr>
      <dsp:spPr>
        <a:xfrm>
          <a:off x="7843412" y="753766"/>
          <a:ext cx="297575" cy="6042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04266"/>
              </a:lnTo>
              <a:lnTo>
                <a:pt x="297575" y="604266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84125F-A620-7543-96F9-FDF35318B3C5}">
      <dsp:nvSpPr>
        <dsp:cNvPr id="0" name=""/>
        <dsp:cNvSpPr/>
      </dsp:nvSpPr>
      <dsp:spPr>
        <a:xfrm>
          <a:off x="7843412" y="753766"/>
          <a:ext cx="297575" cy="21372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3729"/>
              </a:lnTo>
              <a:lnTo>
                <a:pt x="297575" y="213729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88D6E8-CBF9-8845-824F-5C6F3211AFEF}">
      <dsp:nvSpPr>
        <dsp:cNvPr id="0" name=""/>
        <dsp:cNvSpPr/>
      </dsp:nvSpPr>
      <dsp:spPr>
        <a:xfrm>
          <a:off x="5767978" y="416529"/>
          <a:ext cx="2496005" cy="1279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9255"/>
              </a:lnTo>
              <a:lnTo>
                <a:pt x="2496005" y="79255"/>
              </a:lnTo>
              <a:lnTo>
                <a:pt x="2496005" y="127935"/>
              </a:lnTo>
            </a:path>
          </a:pathLst>
        </a:custGeom>
        <a:noFill/>
        <a:ln w="25400" cap="flat" cmpd="sng" algn="ctr">
          <a:solidFill>
            <a:schemeClr val="tx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21F219-4024-8D4E-80D3-7E514B10087B}">
      <dsp:nvSpPr>
        <dsp:cNvPr id="0" name=""/>
        <dsp:cNvSpPr/>
      </dsp:nvSpPr>
      <dsp:spPr>
        <a:xfrm>
          <a:off x="6086277" y="824513"/>
          <a:ext cx="624859" cy="33078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07844"/>
              </a:lnTo>
              <a:lnTo>
                <a:pt x="624859" y="3307844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ACEA62-623C-9F4F-8D64-331873FB12C5}">
      <dsp:nvSpPr>
        <dsp:cNvPr id="0" name=""/>
        <dsp:cNvSpPr/>
      </dsp:nvSpPr>
      <dsp:spPr>
        <a:xfrm>
          <a:off x="6086277" y="824513"/>
          <a:ext cx="624859" cy="27256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25685"/>
              </a:lnTo>
              <a:lnTo>
                <a:pt x="624859" y="2725685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4E2B38-B2B5-C64F-9DDB-C38000809F47}">
      <dsp:nvSpPr>
        <dsp:cNvPr id="0" name=""/>
        <dsp:cNvSpPr/>
      </dsp:nvSpPr>
      <dsp:spPr>
        <a:xfrm>
          <a:off x="6086277" y="824513"/>
          <a:ext cx="624859" cy="214352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43525"/>
              </a:lnTo>
              <a:lnTo>
                <a:pt x="624859" y="2143525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7F1C1A-0E84-3446-945E-28855C24297F}">
      <dsp:nvSpPr>
        <dsp:cNvPr id="0" name=""/>
        <dsp:cNvSpPr/>
      </dsp:nvSpPr>
      <dsp:spPr>
        <a:xfrm>
          <a:off x="6086277" y="824513"/>
          <a:ext cx="624859" cy="15613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61365"/>
              </a:lnTo>
              <a:lnTo>
                <a:pt x="624859" y="1561365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A6C644-F1A4-4E4B-B13D-FE2F9F072C4A}">
      <dsp:nvSpPr>
        <dsp:cNvPr id="0" name=""/>
        <dsp:cNvSpPr/>
      </dsp:nvSpPr>
      <dsp:spPr>
        <a:xfrm>
          <a:off x="6086277" y="824513"/>
          <a:ext cx="624859" cy="97920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9205"/>
              </a:lnTo>
              <a:lnTo>
                <a:pt x="624859" y="979205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5E9DD1-DEDA-4240-80D9-B652B306BFAD}">
      <dsp:nvSpPr>
        <dsp:cNvPr id="0" name=""/>
        <dsp:cNvSpPr/>
      </dsp:nvSpPr>
      <dsp:spPr>
        <a:xfrm>
          <a:off x="6086277" y="824513"/>
          <a:ext cx="624859" cy="3970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7045"/>
              </a:lnTo>
              <a:lnTo>
                <a:pt x="624859" y="397045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4651E0-E61B-404D-89DB-96369AC5F780}">
      <dsp:nvSpPr>
        <dsp:cNvPr id="0" name=""/>
        <dsp:cNvSpPr/>
      </dsp:nvSpPr>
      <dsp:spPr>
        <a:xfrm>
          <a:off x="5767978" y="416529"/>
          <a:ext cx="910478" cy="20987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1198"/>
              </a:lnTo>
              <a:lnTo>
                <a:pt x="910478" y="161198"/>
              </a:lnTo>
              <a:lnTo>
                <a:pt x="910478" y="209879"/>
              </a:lnTo>
            </a:path>
          </a:pathLst>
        </a:custGeom>
        <a:noFill/>
        <a:ln w="25400" cap="flat" cmpd="sng" algn="ctr">
          <a:solidFill>
            <a:schemeClr val="tx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039AC4-7066-9448-8854-7212D7FF17B8}">
      <dsp:nvSpPr>
        <dsp:cNvPr id="0" name=""/>
        <dsp:cNvSpPr/>
      </dsp:nvSpPr>
      <dsp:spPr>
        <a:xfrm>
          <a:off x="5246977" y="416529"/>
          <a:ext cx="521000" cy="1704930"/>
        </a:xfrm>
        <a:custGeom>
          <a:avLst/>
          <a:gdLst/>
          <a:ahLst/>
          <a:cxnLst/>
          <a:rect l="0" t="0" r="0" b="0"/>
          <a:pathLst>
            <a:path>
              <a:moveTo>
                <a:pt x="521000" y="0"/>
              </a:moveTo>
              <a:lnTo>
                <a:pt x="521000" y="1656249"/>
              </a:lnTo>
              <a:lnTo>
                <a:pt x="0" y="1656249"/>
              </a:lnTo>
              <a:lnTo>
                <a:pt x="0" y="1704930"/>
              </a:lnTo>
            </a:path>
          </a:pathLst>
        </a:custGeom>
        <a:noFill/>
        <a:ln w="25400" cap="flat" cmpd="sng" algn="ctr">
          <a:solidFill>
            <a:schemeClr val="tx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78C5C1-99EF-EB4D-AA3B-BF0E78B1A534}">
      <dsp:nvSpPr>
        <dsp:cNvPr id="0" name=""/>
        <dsp:cNvSpPr/>
      </dsp:nvSpPr>
      <dsp:spPr>
        <a:xfrm>
          <a:off x="4513685" y="746059"/>
          <a:ext cx="173129" cy="83045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30456"/>
              </a:lnTo>
              <a:lnTo>
                <a:pt x="173129" y="830456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DA6D72-409F-BF48-BA1C-CD5B46994740}">
      <dsp:nvSpPr>
        <dsp:cNvPr id="0" name=""/>
        <dsp:cNvSpPr/>
      </dsp:nvSpPr>
      <dsp:spPr>
        <a:xfrm>
          <a:off x="4513685" y="746059"/>
          <a:ext cx="173129" cy="3243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4303"/>
              </a:lnTo>
              <a:lnTo>
                <a:pt x="173129" y="324303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7E45B0-216F-2F44-BBA5-0DE309FA7578}">
      <dsp:nvSpPr>
        <dsp:cNvPr id="0" name=""/>
        <dsp:cNvSpPr/>
      </dsp:nvSpPr>
      <dsp:spPr>
        <a:xfrm>
          <a:off x="4931374" y="416529"/>
          <a:ext cx="836604" cy="97716"/>
        </a:xfrm>
        <a:custGeom>
          <a:avLst/>
          <a:gdLst/>
          <a:ahLst/>
          <a:cxnLst/>
          <a:rect l="0" t="0" r="0" b="0"/>
          <a:pathLst>
            <a:path>
              <a:moveTo>
                <a:pt x="836604" y="0"/>
              </a:moveTo>
              <a:lnTo>
                <a:pt x="836604" y="49036"/>
              </a:lnTo>
              <a:lnTo>
                <a:pt x="0" y="49036"/>
              </a:lnTo>
              <a:lnTo>
                <a:pt x="0" y="97716"/>
              </a:lnTo>
            </a:path>
          </a:pathLst>
        </a:custGeom>
        <a:noFill/>
        <a:ln w="25400" cap="flat" cmpd="sng" algn="ctr">
          <a:solidFill>
            <a:schemeClr val="tx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A89528-D57F-AC43-8D0E-8BB3BE91E960}">
      <dsp:nvSpPr>
        <dsp:cNvPr id="0" name=""/>
        <dsp:cNvSpPr/>
      </dsp:nvSpPr>
      <dsp:spPr>
        <a:xfrm>
          <a:off x="3039617" y="773387"/>
          <a:ext cx="207683" cy="23024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02466"/>
              </a:lnTo>
              <a:lnTo>
                <a:pt x="207683" y="2302466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DB4C4A-9506-B346-8A99-B61704655B67}">
      <dsp:nvSpPr>
        <dsp:cNvPr id="0" name=""/>
        <dsp:cNvSpPr/>
      </dsp:nvSpPr>
      <dsp:spPr>
        <a:xfrm>
          <a:off x="3039617" y="773387"/>
          <a:ext cx="207683" cy="19017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01748"/>
              </a:lnTo>
              <a:lnTo>
                <a:pt x="207683" y="1901748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A449BA-F26F-C94D-8C03-50A830D37426}">
      <dsp:nvSpPr>
        <dsp:cNvPr id="0" name=""/>
        <dsp:cNvSpPr/>
      </dsp:nvSpPr>
      <dsp:spPr>
        <a:xfrm>
          <a:off x="3039617" y="773387"/>
          <a:ext cx="207683" cy="15010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01030"/>
              </a:lnTo>
              <a:lnTo>
                <a:pt x="207683" y="1501030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06E8AD-648B-BA42-BD03-5FD363202751}">
      <dsp:nvSpPr>
        <dsp:cNvPr id="0" name=""/>
        <dsp:cNvSpPr/>
      </dsp:nvSpPr>
      <dsp:spPr>
        <a:xfrm>
          <a:off x="3039617" y="773387"/>
          <a:ext cx="207683" cy="11003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00312"/>
              </a:lnTo>
              <a:lnTo>
                <a:pt x="207683" y="1100312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85461C-DD55-4841-AB3E-4F1D2552BA3F}">
      <dsp:nvSpPr>
        <dsp:cNvPr id="0" name=""/>
        <dsp:cNvSpPr/>
      </dsp:nvSpPr>
      <dsp:spPr>
        <a:xfrm>
          <a:off x="3039617" y="773387"/>
          <a:ext cx="207683" cy="6995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99594"/>
              </a:lnTo>
              <a:lnTo>
                <a:pt x="207683" y="699594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7EE5FA-9EB3-7440-8E5E-19B1A2AA0C6F}">
      <dsp:nvSpPr>
        <dsp:cNvPr id="0" name=""/>
        <dsp:cNvSpPr/>
      </dsp:nvSpPr>
      <dsp:spPr>
        <a:xfrm>
          <a:off x="3039617" y="773387"/>
          <a:ext cx="207683" cy="2988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8876"/>
              </a:lnTo>
              <a:lnTo>
                <a:pt x="207683" y="298876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E9D054-2A48-3643-9996-45D5221562BB}">
      <dsp:nvSpPr>
        <dsp:cNvPr id="0" name=""/>
        <dsp:cNvSpPr/>
      </dsp:nvSpPr>
      <dsp:spPr>
        <a:xfrm>
          <a:off x="3460547" y="370809"/>
          <a:ext cx="2307430" cy="91440"/>
        </a:xfrm>
        <a:custGeom>
          <a:avLst/>
          <a:gdLst/>
          <a:ahLst/>
          <a:cxnLst/>
          <a:rect l="0" t="0" r="0" b="0"/>
          <a:pathLst>
            <a:path>
              <a:moveTo>
                <a:pt x="2307430" y="45720"/>
              </a:moveTo>
              <a:lnTo>
                <a:pt x="0" y="45720"/>
              </a:lnTo>
              <a:lnTo>
                <a:pt x="0" y="93599"/>
              </a:lnTo>
            </a:path>
          </a:pathLst>
        </a:custGeom>
        <a:noFill/>
        <a:ln w="25400" cap="flat" cmpd="sng" algn="ctr">
          <a:solidFill>
            <a:schemeClr val="tx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74E27F-0C77-A54F-92B9-44F0FEB8E8C3}">
      <dsp:nvSpPr>
        <dsp:cNvPr id="0" name=""/>
        <dsp:cNvSpPr/>
      </dsp:nvSpPr>
      <dsp:spPr>
        <a:xfrm>
          <a:off x="1525002" y="748265"/>
          <a:ext cx="170493" cy="6225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2521"/>
              </a:lnTo>
              <a:lnTo>
                <a:pt x="170493" y="622521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C98DE5-C60C-D846-92AE-95CF5EC236F7}">
      <dsp:nvSpPr>
        <dsp:cNvPr id="0" name=""/>
        <dsp:cNvSpPr/>
      </dsp:nvSpPr>
      <dsp:spPr>
        <a:xfrm>
          <a:off x="1525002" y="748265"/>
          <a:ext cx="170493" cy="24203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2037"/>
              </a:lnTo>
              <a:lnTo>
                <a:pt x="170493" y="242037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1C15F1-5977-BC47-98EC-4AF389FE7270}">
      <dsp:nvSpPr>
        <dsp:cNvPr id="0" name=""/>
        <dsp:cNvSpPr/>
      </dsp:nvSpPr>
      <dsp:spPr>
        <a:xfrm>
          <a:off x="1306836" y="398188"/>
          <a:ext cx="672814" cy="977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9036"/>
              </a:lnTo>
              <a:lnTo>
                <a:pt x="672814" y="49036"/>
              </a:lnTo>
              <a:lnTo>
                <a:pt x="672814" y="97716"/>
              </a:lnTo>
            </a:path>
          </a:pathLst>
        </a:custGeom>
        <a:noFill/>
        <a:ln w="25400" cap="flat" cmpd="sng" algn="ctr">
          <a:solidFill>
            <a:schemeClr val="tx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ABC54A-218E-564E-A4D5-A2C1C73939B6}">
      <dsp:nvSpPr>
        <dsp:cNvPr id="0" name=""/>
        <dsp:cNvSpPr/>
      </dsp:nvSpPr>
      <dsp:spPr>
        <a:xfrm>
          <a:off x="120713" y="713960"/>
          <a:ext cx="287913" cy="42114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211465"/>
              </a:lnTo>
              <a:lnTo>
                <a:pt x="287913" y="4211465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8A13AA-9100-EB41-AB2A-A33E8F913EDC}">
      <dsp:nvSpPr>
        <dsp:cNvPr id="0" name=""/>
        <dsp:cNvSpPr/>
      </dsp:nvSpPr>
      <dsp:spPr>
        <a:xfrm>
          <a:off x="120713" y="713960"/>
          <a:ext cx="287913" cy="37664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66413"/>
              </a:lnTo>
              <a:lnTo>
                <a:pt x="287913" y="3766413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EF0579-1D56-FD45-A581-5F2B3E6E9BA2}">
      <dsp:nvSpPr>
        <dsp:cNvPr id="0" name=""/>
        <dsp:cNvSpPr/>
      </dsp:nvSpPr>
      <dsp:spPr>
        <a:xfrm>
          <a:off x="120713" y="713960"/>
          <a:ext cx="287913" cy="33213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21361"/>
              </a:lnTo>
              <a:lnTo>
                <a:pt x="287913" y="3321361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A5A363-DB66-D341-9287-7FE7ECEE3903}">
      <dsp:nvSpPr>
        <dsp:cNvPr id="0" name=""/>
        <dsp:cNvSpPr/>
      </dsp:nvSpPr>
      <dsp:spPr>
        <a:xfrm>
          <a:off x="120713" y="713960"/>
          <a:ext cx="287913" cy="287630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76309"/>
              </a:lnTo>
              <a:lnTo>
                <a:pt x="287913" y="2876309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2B85A0-03B6-0E48-B755-2167F96D0038}">
      <dsp:nvSpPr>
        <dsp:cNvPr id="0" name=""/>
        <dsp:cNvSpPr/>
      </dsp:nvSpPr>
      <dsp:spPr>
        <a:xfrm>
          <a:off x="120713" y="713960"/>
          <a:ext cx="287913" cy="24638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63862"/>
              </a:lnTo>
              <a:lnTo>
                <a:pt x="287913" y="2463862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583F6C-967C-A54B-97A0-AA40F94CE471}">
      <dsp:nvSpPr>
        <dsp:cNvPr id="0" name=""/>
        <dsp:cNvSpPr/>
      </dsp:nvSpPr>
      <dsp:spPr>
        <a:xfrm>
          <a:off x="120713" y="713960"/>
          <a:ext cx="287913" cy="205141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51414"/>
              </a:lnTo>
              <a:lnTo>
                <a:pt x="287913" y="2051414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0EB140-9842-7A4C-8C3E-0B72281878EF}">
      <dsp:nvSpPr>
        <dsp:cNvPr id="0" name=""/>
        <dsp:cNvSpPr/>
      </dsp:nvSpPr>
      <dsp:spPr>
        <a:xfrm>
          <a:off x="120713" y="713960"/>
          <a:ext cx="287913" cy="16063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06362"/>
              </a:lnTo>
              <a:lnTo>
                <a:pt x="287913" y="1606362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F7E328-2D0F-F04B-9C63-8FD3139FDE9E}">
      <dsp:nvSpPr>
        <dsp:cNvPr id="0" name=""/>
        <dsp:cNvSpPr/>
      </dsp:nvSpPr>
      <dsp:spPr>
        <a:xfrm>
          <a:off x="120713" y="713960"/>
          <a:ext cx="287913" cy="11613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61310"/>
              </a:lnTo>
              <a:lnTo>
                <a:pt x="287913" y="1161310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DE653D-AAC4-F742-AFD0-753969978509}">
      <dsp:nvSpPr>
        <dsp:cNvPr id="0" name=""/>
        <dsp:cNvSpPr/>
      </dsp:nvSpPr>
      <dsp:spPr>
        <a:xfrm>
          <a:off x="120713" y="713960"/>
          <a:ext cx="287913" cy="7162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16258"/>
              </a:lnTo>
              <a:lnTo>
                <a:pt x="287913" y="716258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E699B3-E080-C642-A3EB-297037B618B5}">
      <dsp:nvSpPr>
        <dsp:cNvPr id="0" name=""/>
        <dsp:cNvSpPr/>
      </dsp:nvSpPr>
      <dsp:spPr>
        <a:xfrm>
          <a:off x="120713" y="713960"/>
          <a:ext cx="287913" cy="27120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1206"/>
              </a:lnTo>
              <a:lnTo>
                <a:pt x="287913" y="271206"/>
              </a:lnTo>
            </a:path>
          </a:pathLst>
        </a:cu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16D760-B3B2-2D47-80CF-7F068638684F}">
      <dsp:nvSpPr>
        <dsp:cNvPr id="0" name=""/>
        <dsp:cNvSpPr/>
      </dsp:nvSpPr>
      <dsp:spPr>
        <a:xfrm>
          <a:off x="603567" y="398188"/>
          <a:ext cx="703268" cy="97716"/>
        </a:xfrm>
        <a:custGeom>
          <a:avLst/>
          <a:gdLst/>
          <a:ahLst/>
          <a:cxnLst/>
          <a:rect l="0" t="0" r="0" b="0"/>
          <a:pathLst>
            <a:path>
              <a:moveTo>
                <a:pt x="703268" y="0"/>
              </a:moveTo>
              <a:lnTo>
                <a:pt x="703268" y="49036"/>
              </a:lnTo>
              <a:lnTo>
                <a:pt x="0" y="49036"/>
              </a:lnTo>
              <a:lnTo>
                <a:pt x="0" y="97716"/>
              </a:lnTo>
            </a:path>
          </a:pathLst>
        </a:custGeom>
        <a:noFill/>
        <a:ln w="25400" cap="flat" cmpd="sng" algn="ctr">
          <a:solidFill>
            <a:schemeClr val="tx2">
              <a:lumMod val="7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EDBFC8-E096-2941-8B63-93B430601939}">
      <dsp:nvSpPr>
        <dsp:cNvPr id="0" name=""/>
        <dsp:cNvSpPr/>
      </dsp:nvSpPr>
      <dsp:spPr>
        <a:xfrm>
          <a:off x="595394" y="0"/>
          <a:ext cx="1422883" cy="398188"/>
        </a:xfrm>
        <a:prstGeom prst="rect">
          <a:avLst/>
        </a:prstGeom>
        <a:gradFill flip="none" rotWithShape="1">
          <a:gsLst>
            <a:gs pos="0">
              <a:srgbClr val="D70F12"/>
            </a:gs>
            <a:gs pos="100000">
              <a:srgbClr val="FF6D2B"/>
            </a:gs>
            <a:gs pos="51000">
              <a:srgbClr val="DF5010"/>
            </a:gs>
          </a:gsLst>
          <a:lin ang="16200000" scaled="0"/>
          <a:tileRect/>
        </a:gradFill>
        <a:ln w="25400"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err="1" smtClean="0">
              <a:solidFill>
                <a:schemeClr val="bg1"/>
              </a:solidFill>
            </a:rPr>
            <a:t>Lifemapper</a:t>
          </a:r>
          <a:r>
            <a:rPr lang="en-US" sz="1800" b="1" kern="1200" dirty="0" smtClean="0">
              <a:solidFill>
                <a:schemeClr val="bg1"/>
              </a:solidFill>
            </a:rPr>
            <a:t> 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595394" y="0"/>
        <a:ext cx="1422883" cy="398188"/>
      </dsp:txXfrm>
    </dsp:sp>
    <dsp:sp modelId="{AABB5F48-D79D-DC4E-87D8-C2113D2A67D8}">
      <dsp:nvSpPr>
        <dsp:cNvPr id="0" name=""/>
        <dsp:cNvSpPr/>
      </dsp:nvSpPr>
      <dsp:spPr>
        <a:xfrm>
          <a:off x="0" y="495905"/>
          <a:ext cx="1207135" cy="218054"/>
        </a:xfrm>
        <a:prstGeom prst="rect">
          <a:avLst/>
        </a:prstGeom>
        <a:gradFill flip="none" rotWithShape="1">
          <a:gsLst>
            <a:gs pos="0">
              <a:srgbClr val="0D2936"/>
            </a:gs>
            <a:gs pos="100000">
              <a:srgbClr val="2A5669"/>
            </a:gs>
          </a:gsLst>
          <a:lin ang="16200000" scaled="0"/>
          <a:tileRect/>
        </a:gradFill>
        <a:ln w="28575" cmpd="sng">
          <a:solidFill>
            <a:srgbClr val="2A5669"/>
          </a:solidFill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i="0" kern="1200" dirty="0" smtClean="0">
              <a:solidFill>
                <a:schemeClr val="bg1"/>
              </a:solidFill>
            </a:rPr>
            <a:t>LM code</a:t>
          </a:r>
          <a:endParaRPr lang="en-US" sz="1400" b="1" i="0" kern="1200" dirty="0">
            <a:solidFill>
              <a:schemeClr val="bg1"/>
            </a:solidFill>
          </a:endParaRPr>
        </a:p>
      </dsp:txBody>
      <dsp:txXfrm>
        <a:off x="0" y="495905"/>
        <a:ext cx="1207135" cy="218054"/>
      </dsp:txXfrm>
    </dsp:sp>
    <dsp:sp modelId="{DCE4EC67-9ED1-3649-A477-6CFC7C756FE0}">
      <dsp:nvSpPr>
        <dsp:cNvPr id="0" name=""/>
        <dsp:cNvSpPr/>
      </dsp:nvSpPr>
      <dsp:spPr>
        <a:xfrm>
          <a:off x="408627" y="811321"/>
          <a:ext cx="1007215" cy="347690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Hdf44/hdf5</a:t>
          </a:r>
          <a:endParaRPr lang="en-US" sz="1400" b="1" kern="1200" dirty="0"/>
        </a:p>
      </dsp:txBody>
      <dsp:txXfrm>
        <a:off x="408627" y="811321"/>
        <a:ext cx="1007215" cy="347690"/>
      </dsp:txXfrm>
    </dsp:sp>
    <dsp:sp modelId="{BD25C396-19E9-6447-9CE2-F55659936F81}">
      <dsp:nvSpPr>
        <dsp:cNvPr id="0" name=""/>
        <dsp:cNvSpPr/>
      </dsp:nvSpPr>
      <dsp:spPr>
        <a:xfrm>
          <a:off x="408627" y="1256373"/>
          <a:ext cx="1007215" cy="347690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Subversion</a:t>
          </a:r>
          <a:endParaRPr lang="en-US" sz="1400" b="1" kern="1200" dirty="0"/>
        </a:p>
      </dsp:txBody>
      <dsp:txXfrm>
        <a:off x="408627" y="1256373"/>
        <a:ext cx="1007215" cy="347690"/>
      </dsp:txXfrm>
    </dsp:sp>
    <dsp:sp modelId="{EB8F989F-359E-464E-A7EC-F95DE69A8293}">
      <dsp:nvSpPr>
        <dsp:cNvPr id="0" name=""/>
        <dsp:cNvSpPr/>
      </dsp:nvSpPr>
      <dsp:spPr>
        <a:xfrm>
          <a:off x="408627" y="1701425"/>
          <a:ext cx="1007215" cy="347690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err="1" smtClean="0"/>
            <a:t>Cmake</a:t>
          </a:r>
          <a:endParaRPr lang="en-US" sz="1400" b="1" kern="1200" dirty="0"/>
        </a:p>
      </dsp:txBody>
      <dsp:txXfrm>
        <a:off x="408627" y="1701425"/>
        <a:ext cx="1007215" cy="347690"/>
      </dsp:txXfrm>
    </dsp:sp>
    <dsp:sp modelId="{20C4F037-6C8B-0A4E-A25B-1E1C9C745495}">
      <dsp:nvSpPr>
        <dsp:cNvPr id="0" name=""/>
        <dsp:cNvSpPr/>
      </dsp:nvSpPr>
      <dsp:spPr>
        <a:xfrm>
          <a:off x="408627" y="2146477"/>
          <a:ext cx="1007215" cy="347690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err="1" smtClean="0"/>
            <a:t>Byacc</a:t>
          </a:r>
          <a:endParaRPr lang="en-US" sz="1400" b="1" kern="1200" dirty="0"/>
        </a:p>
      </dsp:txBody>
      <dsp:txXfrm>
        <a:off x="408627" y="2146477"/>
        <a:ext cx="1007215" cy="347690"/>
      </dsp:txXfrm>
    </dsp:sp>
    <dsp:sp modelId="{DE9D544C-3840-2046-A3D1-1C3EFDF3A04B}">
      <dsp:nvSpPr>
        <dsp:cNvPr id="0" name=""/>
        <dsp:cNvSpPr/>
      </dsp:nvSpPr>
      <dsp:spPr>
        <a:xfrm>
          <a:off x="408627" y="2591529"/>
          <a:ext cx="1007215" cy="347690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Libraries</a:t>
          </a:r>
        </a:p>
      </dsp:txBody>
      <dsp:txXfrm>
        <a:off x="408627" y="2591529"/>
        <a:ext cx="1007215" cy="347690"/>
      </dsp:txXfrm>
    </dsp:sp>
    <dsp:sp modelId="{957BC827-7706-5342-A2EC-C5219A05DD1F}">
      <dsp:nvSpPr>
        <dsp:cNvPr id="0" name=""/>
        <dsp:cNvSpPr/>
      </dsp:nvSpPr>
      <dsp:spPr>
        <a:xfrm>
          <a:off x="408627" y="3036581"/>
          <a:ext cx="1015750" cy="282481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i="0" kern="1200" dirty="0" err="1" smtClean="0"/>
            <a:t>Gdal</a:t>
          </a:r>
          <a:endParaRPr lang="en-US" sz="1400" b="1" i="0" kern="1200" dirty="0"/>
        </a:p>
      </dsp:txBody>
      <dsp:txXfrm>
        <a:off x="408627" y="3036581"/>
        <a:ext cx="1015750" cy="282481"/>
      </dsp:txXfrm>
    </dsp:sp>
    <dsp:sp modelId="{CF450CB6-444C-8043-AE48-EF92A1002DAB}">
      <dsp:nvSpPr>
        <dsp:cNvPr id="0" name=""/>
        <dsp:cNvSpPr/>
      </dsp:nvSpPr>
      <dsp:spPr>
        <a:xfrm>
          <a:off x="408627" y="3416424"/>
          <a:ext cx="1007215" cy="347690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Geos</a:t>
          </a:r>
          <a:endParaRPr lang="en-US" sz="1400" b="1" kern="1200" dirty="0"/>
        </a:p>
      </dsp:txBody>
      <dsp:txXfrm>
        <a:off x="408627" y="3416424"/>
        <a:ext cx="1007215" cy="347690"/>
      </dsp:txXfrm>
    </dsp:sp>
    <dsp:sp modelId="{C9EA7069-97CB-F54C-AE95-9F92C7EBC61F}">
      <dsp:nvSpPr>
        <dsp:cNvPr id="0" name=""/>
        <dsp:cNvSpPr/>
      </dsp:nvSpPr>
      <dsp:spPr>
        <a:xfrm>
          <a:off x="408627" y="3861476"/>
          <a:ext cx="1007215" cy="347690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err="1" smtClean="0"/>
            <a:t>Mod_python</a:t>
          </a:r>
          <a:endParaRPr lang="en-US" sz="1400" b="1" kern="1200" dirty="0"/>
        </a:p>
      </dsp:txBody>
      <dsp:txXfrm>
        <a:off x="408627" y="3861476"/>
        <a:ext cx="1007215" cy="347690"/>
      </dsp:txXfrm>
    </dsp:sp>
    <dsp:sp modelId="{5C5F0E2F-14A0-654A-9BBB-EF9EFFEA4D10}">
      <dsp:nvSpPr>
        <dsp:cNvPr id="0" name=""/>
        <dsp:cNvSpPr/>
      </dsp:nvSpPr>
      <dsp:spPr>
        <a:xfrm>
          <a:off x="408627" y="4306528"/>
          <a:ext cx="1007215" cy="347690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err="1" smtClean="0"/>
            <a:t>SpatialIndex</a:t>
          </a:r>
          <a:endParaRPr lang="en-US" sz="1400" b="1" kern="1200" dirty="0"/>
        </a:p>
      </dsp:txBody>
      <dsp:txXfrm>
        <a:off x="408627" y="4306528"/>
        <a:ext cx="1007215" cy="347690"/>
      </dsp:txXfrm>
    </dsp:sp>
    <dsp:sp modelId="{8A73C8BD-34EC-1245-BBBB-5AB61A32545A}">
      <dsp:nvSpPr>
        <dsp:cNvPr id="0" name=""/>
        <dsp:cNvSpPr/>
      </dsp:nvSpPr>
      <dsp:spPr>
        <a:xfrm>
          <a:off x="408627" y="4751580"/>
          <a:ext cx="1007215" cy="347690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/>
            <a:t>Tiff</a:t>
          </a:r>
          <a:endParaRPr lang="en-US" sz="1400" b="1" kern="1200" dirty="0"/>
        </a:p>
      </dsp:txBody>
      <dsp:txXfrm>
        <a:off x="408627" y="4751580"/>
        <a:ext cx="1007215" cy="347690"/>
      </dsp:txXfrm>
    </dsp:sp>
    <dsp:sp modelId="{6012BEC6-1253-A246-A33F-A2DD26B984B4}">
      <dsp:nvSpPr>
        <dsp:cNvPr id="0" name=""/>
        <dsp:cNvSpPr/>
      </dsp:nvSpPr>
      <dsp:spPr>
        <a:xfrm>
          <a:off x="1411339" y="495905"/>
          <a:ext cx="1136622" cy="252360"/>
        </a:xfrm>
        <a:prstGeom prst="rect">
          <a:avLst/>
        </a:prstGeom>
        <a:gradFill flip="none" rotWithShape="1">
          <a:gsLst>
            <a:gs pos="0">
              <a:srgbClr val="0D2936"/>
            </a:gs>
            <a:gs pos="100000">
              <a:srgbClr val="2A5669"/>
            </a:gs>
          </a:gsLst>
          <a:lin ang="16200000" scaled="0"/>
          <a:tileRect/>
        </a:gradFill>
        <a:ln w="28575" cmpd="sng">
          <a:solidFill>
            <a:srgbClr val="2A5669"/>
          </a:solidFill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i="0" kern="1200" dirty="0" smtClean="0">
              <a:solidFill>
                <a:schemeClr val="bg1"/>
              </a:solidFill>
            </a:rPr>
            <a:t>LM data</a:t>
          </a:r>
          <a:endParaRPr lang="en-US" sz="1400" b="1" i="0" kern="1200" dirty="0">
            <a:solidFill>
              <a:schemeClr val="bg1"/>
            </a:solidFill>
          </a:endParaRPr>
        </a:p>
      </dsp:txBody>
      <dsp:txXfrm>
        <a:off x="1411339" y="495905"/>
        <a:ext cx="1136622" cy="252360"/>
      </dsp:txXfrm>
    </dsp:sp>
    <dsp:sp modelId="{EA65164E-947C-BB4D-8D21-F647CEA75100}">
      <dsp:nvSpPr>
        <dsp:cNvPr id="0" name=""/>
        <dsp:cNvSpPr/>
      </dsp:nvSpPr>
      <dsp:spPr>
        <a:xfrm>
          <a:off x="1695495" y="845627"/>
          <a:ext cx="696716" cy="289352"/>
        </a:xfrm>
        <a:prstGeom prst="rect">
          <a:avLst/>
        </a:prstGeom>
        <a:gradFill flip="none" rotWithShape="1">
          <a:gsLst>
            <a:gs pos="0">
              <a:srgbClr val="0078DD"/>
            </a:gs>
            <a:gs pos="100000">
              <a:srgbClr val="9AD8F5"/>
            </a:gs>
          </a:gsLst>
          <a:lin ang="16200000" scaled="0"/>
          <a:tileRect/>
        </a:gradFill>
        <a:ln w="28575" cmpd="sng">
          <a:solidFill>
            <a:schemeClr val="tx2">
              <a:lumMod val="40000"/>
              <a:lumOff val="60000"/>
            </a:schemeClr>
          </a:solidFill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i="0" kern="1200" dirty="0" smtClean="0">
              <a:solidFill>
                <a:srgbClr val="000000"/>
              </a:solidFill>
            </a:rPr>
            <a:t>Species</a:t>
          </a:r>
          <a:endParaRPr lang="en-US" sz="1400" b="1" i="0" kern="1200" dirty="0">
            <a:solidFill>
              <a:srgbClr val="000000"/>
            </a:solidFill>
          </a:endParaRPr>
        </a:p>
      </dsp:txBody>
      <dsp:txXfrm>
        <a:off x="1695495" y="845627"/>
        <a:ext cx="696716" cy="289352"/>
      </dsp:txXfrm>
    </dsp:sp>
    <dsp:sp modelId="{215B0CFA-74D6-9448-B3BA-380FBD32A5C7}">
      <dsp:nvSpPr>
        <dsp:cNvPr id="0" name=""/>
        <dsp:cNvSpPr/>
      </dsp:nvSpPr>
      <dsp:spPr>
        <a:xfrm>
          <a:off x="1695495" y="1232341"/>
          <a:ext cx="786242" cy="276892"/>
        </a:xfrm>
        <a:prstGeom prst="rect">
          <a:avLst/>
        </a:prstGeom>
        <a:gradFill flip="none" rotWithShape="1">
          <a:gsLst>
            <a:gs pos="0">
              <a:srgbClr val="0078DD"/>
            </a:gs>
            <a:gs pos="100000">
              <a:srgbClr val="9AD8F5"/>
            </a:gs>
          </a:gsLst>
          <a:lin ang="16200000" scaled="0"/>
          <a:tileRect/>
        </a:gradFill>
        <a:ln w="28575" cmpd="sng">
          <a:solidFill>
            <a:schemeClr val="tx2">
              <a:lumMod val="40000"/>
              <a:lumOff val="60000"/>
            </a:schemeClr>
          </a:solidFill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i="0" kern="1200" dirty="0" smtClean="0">
              <a:solidFill>
                <a:srgbClr val="000000"/>
              </a:solidFill>
            </a:rPr>
            <a:t>climate</a:t>
          </a:r>
          <a:endParaRPr lang="en-US" sz="1400" b="1" i="0" kern="1200" dirty="0">
            <a:solidFill>
              <a:srgbClr val="000000"/>
            </a:solidFill>
          </a:endParaRPr>
        </a:p>
      </dsp:txBody>
      <dsp:txXfrm>
        <a:off x="1695495" y="1232341"/>
        <a:ext cx="786242" cy="276892"/>
      </dsp:txXfrm>
    </dsp:sp>
    <dsp:sp modelId="{53A33A9A-2683-4946-ADAB-160432BD72AD}">
      <dsp:nvSpPr>
        <dsp:cNvPr id="0" name=""/>
        <dsp:cNvSpPr/>
      </dsp:nvSpPr>
      <dsp:spPr>
        <a:xfrm>
          <a:off x="5041373" y="0"/>
          <a:ext cx="1453208" cy="416529"/>
        </a:xfrm>
        <a:prstGeom prst="rect">
          <a:avLst/>
        </a:prstGeom>
        <a:gradFill flip="none" rotWithShape="1">
          <a:gsLst>
            <a:gs pos="0">
              <a:srgbClr val="D70F12"/>
            </a:gs>
            <a:gs pos="100000">
              <a:srgbClr val="FF6D2B"/>
            </a:gs>
            <a:gs pos="51000">
              <a:srgbClr val="DF5010"/>
            </a:gs>
          </a:gsLst>
          <a:lin ang="16200000" scaled="0"/>
          <a:tileRect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bg1"/>
              </a:solidFill>
            </a:rPr>
            <a:t>Dependencies</a:t>
          </a:r>
          <a:endParaRPr lang="en-US" sz="1800" b="1" kern="1200" dirty="0">
            <a:solidFill>
              <a:schemeClr val="bg1"/>
            </a:solidFill>
          </a:endParaRPr>
        </a:p>
      </dsp:txBody>
      <dsp:txXfrm>
        <a:off x="5041373" y="0"/>
        <a:ext cx="1453208" cy="416529"/>
      </dsp:txXfrm>
    </dsp:sp>
    <dsp:sp modelId="{F8632A37-E5F3-DE46-A105-1F98A56A3D44}">
      <dsp:nvSpPr>
        <dsp:cNvPr id="0" name=""/>
        <dsp:cNvSpPr/>
      </dsp:nvSpPr>
      <dsp:spPr>
        <a:xfrm>
          <a:off x="2934384" y="464409"/>
          <a:ext cx="1052326" cy="308978"/>
        </a:xfrm>
        <a:prstGeom prst="rect">
          <a:avLst/>
        </a:prstGeom>
        <a:gradFill flip="none" rotWithShape="1">
          <a:gsLst>
            <a:gs pos="0">
              <a:srgbClr val="0D2936"/>
            </a:gs>
            <a:gs pos="100000">
              <a:srgbClr val="2A5669"/>
            </a:gs>
          </a:gsLst>
          <a:lin ang="16200000" scaled="0"/>
          <a:tileRect/>
        </a:gradFill>
        <a:ln w="28575" cmpd="sng">
          <a:solidFill>
            <a:srgbClr val="2A5669"/>
          </a:solidFill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err="1" smtClean="0">
              <a:solidFill>
                <a:schemeClr val="bg1"/>
              </a:solidFill>
            </a:rPr>
            <a:t>Postgresql</a:t>
          </a:r>
          <a:endParaRPr lang="en-US" sz="1600" b="1" i="0" kern="1200" dirty="0">
            <a:solidFill>
              <a:schemeClr val="bg1"/>
            </a:solidFill>
          </a:endParaRPr>
        </a:p>
      </dsp:txBody>
      <dsp:txXfrm>
        <a:off x="2934384" y="464409"/>
        <a:ext cx="1052326" cy="308978"/>
      </dsp:txXfrm>
    </dsp:sp>
    <dsp:sp modelId="{1DDA0B43-7C5C-2B4E-9765-BA91140E9867}">
      <dsp:nvSpPr>
        <dsp:cNvPr id="0" name=""/>
        <dsp:cNvSpPr/>
      </dsp:nvSpPr>
      <dsp:spPr>
        <a:xfrm>
          <a:off x="3247300" y="920586"/>
          <a:ext cx="1134489" cy="303356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err="1" smtClean="0"/>
            <a:t>Pgdg</a:t>
          </a:r>
          <a:r>
            <a:rPr lang="en-US" sz="1600" b="1" i="0" kern="1200" dirty="0" smtClean="0"/>
            <a:t> repo</a:t>
          </a:r>
          <a:endParaRPr lang="en-US" sz="1600" b="1" i="0" kern="1200" dirty="0"/>
        </a:p>
      </dsp:txBody>
      <dsp:txXfrm>
        <a:off x="3247300" y="920586"/>
        <a:ext cx="1134489" cy="303356"/>
      </dsp:txXfrm>
    </dsp:sp>
    <dsp:sp modelId="{6926A12E-DA6D-2C40-97F0-629FD9EC6E94}">
      <dsp:nvSpPr>
        <dsp:cNvPr id="0" name=""/>
        <dsp:cNvSpPr/>
      </dsp:nvSpPr>
      <dsp:spPr>
        <a:xfrm>
          <a:off x="3247300" y="1321303"/>
          <a:ext cx="1134489" cy="303356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smtClean="0"/>
            <a:t> </a:t>
          </a:r>
          <a:r>
            <a:rPr lang="en-US" sz="1600" b="1" i="0" kern="1200" dirty="0" smtClean="0">
              <a:latin typeface="Arial" charset="0"/>
              <a:ea typeface="ＭＳ Ｐゴシック" charset="0"/>
              <a:cs typeface="ＭＳ Ｐゴシック" charset="0"/>
            </a:rPr>
            <a:t>Server</a:t>
          </a:r>
          <a:endParaRPr lang="en-US" sz="1600" b="1" i="0" kern="1200" dirty="0"/>
        </a:p>
      </dsp:txBody>
      <dsp:txXfrm>
        <a:off x="3247300" y="1321303"/>
        <a:ext cx="1134489" cy="303356"/>
      </dsp:txXfrm>
    </dsp:sp>
    <dsp:sp modelId="{094D0FA4-E055-C840-BC67-97EA5B8803E1}">
      <dsp:nvSpPr>
        <dsp:cNvPr id="0" name=""/>
        <dsp:cNvSpPr/>
      </dsp:nvSpPr>
      <dsp:spPr>
        <a:xfrm>
          <a:off x="3247300" y="1722021"/>
          <a:ext cx="1134489" cy="303356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smtClean="0"/>
            <a:t>Client</a:t>
          </a:r>
          <a:endParaRPr lang="en-US" sz="1600" b="1" i="0" kern="1200" dirty="0"/>
        </a:p>
      </dsp:txBody>
      <dsp:txXfrm>
        <a:off x="3247300" y="1722021"/>
        <a:ext cx="1134489" cy="303356"/>
      </dsp:txXfrm>
    </dsp:sp>
    <dsp:sp modelId="{657FD989-B659-B141-9457-C40246F06782}">
      <dsp:nvSpPr>
        <dsp:cNvPr id="0" name=""/>
        <dsp:cNvSpPr/>
      </dsp:nvSpPr>
      <dsp:spPr>
        <a:xfrm>
          <a:off x="3247300" y="2122739"/>
          <a:ext cx="1134489" cy="303356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err="1" smtClean="0"/>
            <a:t>Devel</a:t>
          </a:r>
          <a:endParaRPr lang="en-US" sz="1600" b="1" i="0" kern="1200" dirty="0"/>
        </a:p>
      </dsp:txBody>
      <dsp:txXfrm>
        <a:off x="3247300" y="2122739"/>
        <a:ext cx="1134489" cy="303356"/>
      </dsp:txXfrm>
    </dsp:sp>
    <dsp:sp modelId="{468264D0-98CE-DF4A-93C5-20DA5CE5D01A}">
      <dsp:nvSpPr>
        <dsp:cNvPr id="0" name=""/>
        <dsp:cNvSpPr/>
      </dsp:nvSpPr>
      <dsp:spPr>
        <a:xfrm>
          <a:off x="3247300" y="2523457"/>
          <a:ext cx="1134489" cy="303356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err="1" smtClean="0"/>
            <a:t>Contrib</a:t>
          </a:r>
          <a:endParaRPr lang="en-US" sz="1600" b="1" i="0" kern="1200" dirty="0"/>
        </a:p>
      </dsp:txBody>
      <dsp:txXfrm>
        <a:off x="3247300" y="2523457"/>
        <a:ext cx="1134489" cy="303356"/>
      </dsp:txXfrm>
    </dsp:sp>
    <dsp:sp modelId="{766E3741-E522-9C45-A2B1-53E80CF588B2}">
      <dsp:nvSpPr>
        <dsp:cNvPr id="0" name=""/>
        <dsp:cNvSpPr/>
      </dsp:nvSpPr>
      <dsp:spPr>
        <a:xfrm>
          <a:off x="3247300" y="2924175"/>
          <a:ext cx="1134489" cy="303356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err="1" smtClean="0"/>
            <a:t>Openssl</a:t>
          </a:r>
          <a:endParaRPr lang="en-US" sz="1600" b="1" i="0" kern="1200" dirty="0"/>
        </a:p>
      </dsp:txBody>
      <dsp:txXfrm>
        <a:off x="3247300" y="2924175"/>
        <a:ext cx="1134489" cy="303356"/>
      </dsp:txXfrm>
    </dsp:sp>
    <dsp:sp modelId="{3F06FC3B-DD96-9346-8D56-861AF144F31B}">
      <dsp:nvSpPr>
        <dsp:cNvPr id="0" name=""/>
        <dsp:cNvSpPr/>
      </dsp:nvSpPr>
      <dsp:spPr>
        <a:xfrm>
          <a:off x="4409263" y="514246"/>
          <a:ext cx="1044222" cy="231812"/>
        </a:xfrm>
        <a:prstGeom prst="rect">
          <a:avLst/>
        </a:prstGeom>
        <a:gradFill flip="none" rotWithShape="1">
          <a:gsLst>
            <a:gs pos="0">
              <a:srgbClr val="0D2936"/>
            </a:gs>
            <a:gs pos="100000">
              <a:srgbClr val="2A5669"/>
            </a:gs>
          </a:gsLst>
          <a:lin ang="16200000" scaled="0"/>
          <a:tileRect/>
        </a:gradFill>
        <a:ln w="28575" cmpd="sng">
          <a:solidFill>
            <a:srgbClr val="2A5669"/>
          </a:solidFill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err="1" smtClean="0">
              <a:solidFill>
                <a:schemeClr val="bg1"/>
              </a:solidFill>
            </a:rPr>
            <a:t>Postgis</a:t>
          </a:r>
          <a:endParaRPr lang="en-US" sz="1600" kern="1200" dirty="0">
            <a:solidFill>
              <a:schemeClr val="bg1"/>
            </a:solidFill>
          </a:endParaRPr>
        </a:p>
      </dsp:txBody>
      <dsp:txXfrm>
        <a:off x="4409263" y="514246"/>
        <a:ext cx="1044222" cy="231812"/>
      </dsp:txXfrm>
    </dsp:sp>
    <dsp:sp modelId="{C2DFBA30-0AAE-4641-8264-97E49E3558B9}">
      <dsp:nvSpPr>
        <dsp:cNvPr id="0" name=""/>
        <dsp:cNvSpPr/>
      </dsp:nvSpPr>
      <dsp:spPr>
        <a:xfrm>
          <a:off x="4686814" y="865966"/>
          <a:ext cx="817579" cy="408791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smtClean="0"/>
            <a:t>Geos</a:t>
          </a:r>
          <a:endParaRPr lang="en-US" sz="1600" b="1" i="0" kern="1200" dirty="0"/>
        </a:p>
      </dsp:txBody>
      <dsp:txXfrm>
        <a:off x="4686814" y="865966"/>
        <a:ext cx="817579" cy="408791"/>
      </dsp:txXfrm>
    </dsp:sp>
    <dsp:sp modelId="{B1DF953A-4274-E74E-AE20-8D432CC38A62}">
      <dsp:nvSpPr>
        <dsp:cNvPr id="0" name=""/>
        <dsp:cNvSpPr/>
      </dsp:nvSpPr>
      <dsp:spPr>
        <a:xfrm>
          <a:off x="4686814" y="1372119"/>
          <a:ext cx="817579" cy="408791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err="1" smtClean="0"/>
            <a:t>Proj</a:t>
          </a:r>
          <a:endParaRPr lang="en-US" sz="1600" b="1" i="0" kern="1200" dirty="0" smtClean="0"/>
        </a:p>
      </dsp:txBody>
      <dsp:txXfrm>
        <a:off x="4686814" y="1372119"/>
        <a:ext cx="817579" cy="408791"/>
      </dsp:txXfrm>
    </dsp:sp>
    <dsp:sp modelId="{AAA459EB-09E1-7046-9802-1DBA0B4625E1}">
      <dsp:nvSpPr>
        <dsp:cNvPr id="0" name=""/>
        <dsp:cNvSpPr/>
      </dsp:nvSpPr>
      <dsp:spPr>
        <a:xfrm>
          <a:off x="4644506" y="2121460"/>
          <a:ext cx="1204942" cy="249172"/>
        </a:xfrm>
        <a:prstGeom prst="rect">
          <a:avLst/>
        </a:prstGeom>
        <a:gradFill flip="none" rotWithShape="1">
          <a:gsLst>
            <a:gs pos="0">
              <a:srgbClr val="0D2936"/>
            </a:gs>
            <a:gs pos="100000">
              <a:srgbClr val="2A5669"/>
            </a:gs>
          </a:gsLst>
          <a:lin ang="16200000" scaled="0"/>
          <a:tileRect/>
        </a:gradFill>
        <a:ln w="28575" cmpd="sng">
          <a:solidFill>
            <a:srgbClr val="2A5669"/>
          </a:solidFill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kern="1200" dirty="0" err="1" smtClean="0">
              <a:solidFill>
                <a:schemeClr val="bg1"/>
              </a:solidFill>
            </a:rPr>
            <a:t>Pgbouncer</a:t>
          </a:r>
          <a:endParaRPr lang="en-US" sz="1600" kern="1200" dirty="0" smtClean="0">
            <a:solidFill>
              <a:schemeClr val="bg1"/>
            </a:solidFill>
          </a:endParaRPr>
        </a:p>
      </dsp:txBody>
      <dsp:txXfrm>
        <a:off x="4644506" y="2121460"/>
        <a:ext cx="1204942" cy="249172"/>
      </dsp:txXfrm>
    </dsp:sp>
    <dsp:sp modelId="{07AAAFA2-04C5-A744-BD00-F50B4E00E09F}">
      <dsp:nvSpPr>
        <dsp:cNvPr id="0" name=""/>
        <dsp:cNvSpPr/>
      </dsp:nvSpPr>
      <dsp:spPr>
        <a:xfrm>
          <a:off x="5938232" y="626409"/>
          <a:ext cx="1480446" cy="198104"/>
        </a:xfrm>
        <a:prstGeom prst="rect">
          <a:avLst/>
        </a:prstGeom>
        <a:gradFill flip="none" rotWithShape="1">
          <a:gsLst>
            <a:gs pos="0">
              <a:srgbClr val="0D2936"/>
            </a:gs>
            <a:gs pos="100000">
              <a:srgbClr val="2A5669"/>
            </a:gs>
          </a:gsLst>
          <a:lin ang="16200000" scaled="0"/>
          <a:tileRect/>
        </a:gradFill>
        <a:ln w="28575" cmpd="sng">
          <a:solidFill>
            <a:srgbClr val="2A5669"/>
          </a:solidFill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smtClean="0">
              <a:solidFill>
                <a:schemeClr val="bg1"/>
              </a:solidFill>
            </a:rPr>
            <a:t>Python modules</a:t>
          </a:r>
        </a:p>
      </dsp:txBody>
      <dsp:txXfrm>
        <a:off x="5938232" y="626409"/>
        <a:ext cx="1480446" cy="198104"/>
      </dsp:txXfrm>
    </dsp:sp>
    <dsp:sp modelId="{EA5A3A87-19A7-A04A-B57F-98A64490F09D}">
      <dsp:nvSpPr>
        <dsp:cNvPr id="0" name=""/>
        <dsp:cNvSpPr/>
      </dsp:nvSpPr>
      <dsp:spPr>
        <a:xfrm>
          <a:off x="6711137" y="979160"/>
          <a:ext cx="1034003" cy="484798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smtClean="0"/>
            <a:t>Cheetah</a:t>
          </a:r>
        </a:p>
      </dsp:txBody>
      <dsp:txXfrm>
        <a:off x="6711137" y="979160"/>
        <a:ext cx="1034003" cy="484798"/>
      </dsp:txXfrm>
    </dsp:sp>
    <dsp:sp modelId="{A37409F8-1C6E-8B45-9AB4-3F3150BCECAE}">
      <dsp:nvSpPr>
        <dsp:cNvPr id="0" name=""/>
        <dsp:cNvSpPr/>
      </dsp:nvSpPr>
      <dsp:spPr>
        <a:xfrm>
          <a:off x="6711137" y="1561320"/>
          <a:ext cx="1034003" cy="484798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err="1" smtClean="0"/>
            <a:t>Cherrypy</a:t>
          </a:r>
          <a:endParaRPr lang="en-US" sz="1600" b="1" i="0" kern="1200" dirty="0" smtClean="0"/>
        </a:p>
      </dsp:txBody>
      <dsp:txXfrm>
        <a:off x="6711137" y="1561320"/>
        <a:ext cx="1034003" cy="484798"/>
      </dsp:txXfrm>
    </dsp:sp>
    <dsp:sp modelId="{FB5B6D8D-98C3-5146-9D91-AAF12A0F8F27}">
      <dsp:nvSpPr>
        <dsp:cNvPr id="0" name=""/>
        <dsp:cNvSpPr/>
      </dsp:nvSpPr>
      <dsp:spPr>
        <a:xfrm>
          <a:off x="6711137" y="2143479"/>
          <a:ext cx="1034003" cy="484798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err="1" smtClean="0"/>
            <a:t>Cython</a:t>
          </a:r>
          <a:endParaRPr lang="en-US" sz="1600" b="1" i="0" kern="1200" dirty="0" smtClean="0"/>
        </a:p>
      </dsp:txBody>
      <dsp:txXfrm>
        <a:off x="6711137" y="2143479"/>
        <a:ext cx="1034003" cy="484798"/>
      </dsp:txXfrm>
    </dsp:sp>
    <dsp:sp modelId="{6DFEDF91-AEB0-904F-86B1-657BF19D994C}">
      <dsp:nvSpPr>
        <dsp:cNvPr id="0" name=""/>
        <dsp:cNvSpPr/>
      </dsp:nvSpPr>
      <dsp:spPr>
        <a:xfrm>
          <a:off x="6711137" y="2725639"/>
          <a:ext cx="1034003" cy="484798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smtClean="0"/>
            <a:t>Psycopg2</a:t>
          </a:r>
        </a:p>
      </dsp:txBody>
      <dsp:txXfrm>
        <a:off x="6711137" y="2725639"/>
        <a:ext cx="1034003" cy="484798"/>
      </dsp:txXfrm>
    </dsp:sp>
    <dsp:sp modelId="{E37BC16C-D254-DD43-873A-FF7E5B78A833}">
      <dsp:nvSpPr>
        <dsp:cNvPr id="0" name=""/>
        <dsp:cNvSpPr/>
      </dsp:nvSpPr>
      <dsp:spPr>
        <a:xfrm>
          <a:off x="6711137" y="3307799"/>
          <a:ext cx="1034003" cy="484798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err="1" smtClean="0"/>
            <a:t>Pylucene</a:t>
          </a:r>
          <a:endParaRPr lang="en-US" sz="1600" b="1" i="0" kern="1200" dirty="0" smtClean="0"/>
        </a:p>
      </dsp:txBody>
      <dsp:txXfrm>
        <a:off x="6711137" y="3307799"/>
        <a:ext cx="1034003" cy="484798"/>
      </dsp:txXfrm>
    </dsp:sp>
    <dsp:sp modelId="{35F381BF-1223-5843-BCF4-EA5EAB9D1DF2}">
      <dsp:nvSpPr>
        <dsp:cNvPr id="0" name=""/>
        <dsp:cNvSpPr/>
      </dsp:nvSpPr>
      <dsp:spPr>
        <a:xfrm>
          <a:off x="6711137" y="3889959"/>
          <a:ext cx="1034003" cy="484798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err="1" smtClean="0"/>
            <a:t>Rtree</a:t>
          </a:r>
          <a:endParaRPr lang="en-US" sz="1600" b="1" i="0" kern="1200" dirty="0" smtClean="0"/>
        </a:p>
      </dsp:txBody>
      <dsp:txXfrm>
        <a:off x="6711137" y="3889959"/>
        <a:ext cx="1034003" cy="484798"/>
      </dsp:txXfrm>
    </dsp:sp>
    <dsp:sp modelId="{2AE1E25D-9A22-C742-AE2B-6B9A0C244004}">
      <dsp:nvSpPr>
        <dsp:cNvPr id="0" name=""/>
        <dsp:cNvSpPr/>
      </dsp:nvSpPr>
      <dsp:spPr>
        <a:xfrm>
          <a:off x="7738270" y="544465"/>
          <a:ext cx="1051426" cy="209301"/>
        </a:xfrm>
        <a:prstGeom prst="rect">
          <a:avLst/>
        </a:prstGeom>
        <a:gradFill flip="none" rotWithShape="1">
          <a:gsLst>
            <a:gs pos="0">
              <a:srgbClr val="0D2936"/>
            </a:gs>
            <a:gs pos="100000">
              <a:srgbClr val="2A5669"/>
            </a:gs>
          </a:gsLst>
          <a:lin ang="16200000" scaled="0"/>
          <a:tileRect/>
        </a:gradFill>
        <a:ln w="28575" cmpd="sng">
          <a:solidFill>
            <a:srgbClr val="2A5669"/>
          </a:solidFill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err="1" smtClean="0">
              <a:solidFill>
                <a:schemeClr val="bg1"/>
              </a:solidFill>
            </a:rPr>
            <a:t>Mapserver</a:t>
          </a:r>
          <a:endParaRPr lang="en-US" sz="1600" b="1" i="0" kern="1200" dirty="0" smtClean="0">
            <a:solidFill>
              <a:schemeClr val="bg1"/>
            </a:solidFill>
          </a:endParaRPr>
        </a:p>
      </dsp:txBody>
      <dsp:txXfrm>
        <a:off x="7738270" y="544465"/>
        <a:ext cx="1051426" cy="209301"/>
      </dsp:txXfrm>
    </dsp:sp>
    <dsp:sp modelId="{23ECB9CF-DD1B-EC48-B16D-4F546DFE6C33}">
      <dsp:nvSpPr>
        <dsp:cNvPr id="0" name=""/>
        <dsp:cNvSpPr/>
      </dsp:nvSpPr>
      <dsp:spPr>
        <a:xfrm>
          <a:off x="8140988" y="820909"/>
          <a:ext cx="1092768" cy="293175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err="1" smtClean="0"/>
            <a:t>Elgis</a:t>
          </a:r>
          <a:r>
            <a:rPr lang="en-US" sz="1600" b="1" i="0" kern="1200" dirty="0" smtClean="0"/>
            <a:t> repo</a:t>
          </a:r>
        </a:p>
      </dsp:txBody>
      <dsp:txXfrm>
        <a:off x="8140988" y="820909"/>
        <a:ext cx="1092768" cy="293175"/>
      </dsp:txXfrm>
    </dsp:sp>
    <dsp:sp modelId="{AECDCC39-765F-AB4A-8798-F3C9FEFE7038}">
      <dsp:nvSpPr>
        <dsp:cNvPr id="0" name=""/>
        <dsp:cNvSpPr/>
      </dsp:nvSpPr>
      <dsp:spPr>
        <a:xfrm>
          <a:off x="8140988" y="1211445"/>
          <a:ext cx="1092768" cy="293175"/>
        </a:xfrm>
        <a:prstGeom prst="rect">
          <a:avLst/>
        </a:prstGeom>
        <a:gradFill rotWithShape="0">
          <a:gsLst>
            <a:gs pos="0">
              <a:srgbClr val="0073E8"/>
            </a:gs>
            <a:gs pos="45000">
              <a:srgbClr val="0096E9"/>
            </a:gs>
            <a:gs pos="100000">
              <a:srgbClr val="AFDFF6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smtClean="0"/>
            <a:t>Vera fonts</a:t>
          </a:r>
        </a:p>
      </dsp:txBody>
      <dsp:txXfrm>
        <a:off x="8140988" y="1211445"/>
        <a:ext cx="1092768" cy="293175"/>
      </dsp:txXfrm>
    </dsp:sp>
    <dsp:sp modelId="{EABF1922-82E7-8844-AC67-6023A53BF104}">
      <dsp:nvSpPr>
        <dsp:cNvPr id="0" name=""/>
        <dsp:cNvSpPr/>
      </dsp:nvSpPr>
      <dsp:spPr>
        <a:xfrm>
          <a:off x="8140988" y="1601982"/>
          <a:ext cx="1092768" cy="293175"/>
        </a:xfrm>
        <a:prstGeom prst="rect">
          <a:avLst/>
        </a:prstGeom>
        <a:gradFill rotWithShape="0">
          <a:gsLst>
            <a:gs pos="0">
              <a:srgbClr val="007CE0"/>
            </a:gs>
            <a:gs pos="57000">
              <a:srgbClr val="29A9EC"/>
            </a:gs>
            <a:gs pos="100000">
              <a:srgbClr val="82CEF3"/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b="1" i="0" kern="1200" dirty="0" err="1" smtClean="0"/>
            <a:t>Fribidi</a:t>
          </a:r>
          <a:endParaRPr lang="en-US" sz="1600" b="1" i="0" kern="1200" dirty="0" smtClean="0"/>
        </a:p>
      </dsp:txBody>
      <dsp:txXfrm>
        <a:off x="8140988" y="1601982"/>
        <a:ext cx="1092768" cy="29317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E6B542-B01B-5646-83CB-EB93DD82DD13}">
      <dsp:nvSpPr>
        <dsp:cNvPr id="0" name=""/>
        <dsp:cNvSpPr/>
      </dsp:nvSpPr>
      <dsp:spPr>
        <a:xfrm>
          <a:off x="1447967" y="1126315"/>
          <a:ext cx="1587418" cy="711371"/>
        </a:xfrm>
        <a:prstGeom prst="ellipse">
          <a:avLst/>
        </a:prstGeom>
        <a:gradFill rotWithShape="0">
          <a:gsLst>
            <a:gs pos="0">
              <a:srgbClr val="D10F19"/>
            </a:gs>
            <a:gs pos="100000">
              <a:srgbClr val="FF7544"/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i="0" kern="1200" dirty="0" smtClean="0">
              <a:solidFill>
                <a:schemeClr val="tx2">
                  <a:lumMod val="50000"/>
                </a:schemeClr>
              </a:solidFill>
            </a:rPr>
            <a:t>Configuration</a:t>
          </a:r>
          <a:endParaRPr lang="en-US" sz="1400" b="1" i="0" kern="1200" dirty="0">
            <a:solidFill>
              <a:schemeClr val="tx2">
                <a:lumMod val="50000"/>
              </a:schemeClr>
            </a:solidFill>
          </a:endParaRPr>
        </a:p>
      </dsp:txBody>
      <dsp:txXfrm>
        <a:off x="1680439" y="1230493"/>
        <a:ext cx="1122474" cy="503015"/>
      </dsp:txXfrm>
    </dsp:sp>
    <dsp:sp modelId="{78BA73D1-2C7C-3644-A356-38E44E451DD8}">
      <dsp:nvSpPr>
        <dsp:cNvPr id="0" name=""/>
        <dsp:cNvSpPr/>
      </dsp:nvSpPr>
      <dsp:spPr>
        <a:xfrm rot="12030703">
          <a:off x="585499" y="902725"/>
          <a:ext cx="1023536" cy="302264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2FEC3B4-3239-3543-BE8D-AACA8FC1333B}">
      <dsp:nvSpPr>
        <dsp:cNvPr id="0" name=""/>
        <dsp:cNvSpPr/>
      </dsp:nvSpPr>
      <dsp:spPr>
        <a:xfrm>
          <a:off x="114171" y="656682"/>
          <a:ext cx="1007547" cy="43570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i="0" kern="1200" dirty="0" err="1" smtClean="0">
              <a:solidFill>
                <a:schemeClr val="tx2">
                  <a:lumMod val="50000"/>
                </a:schemeClr>
              </a:solidFill>
            </a:rPr>
            <a:t>Pgbouncer</a:t>
          </a:r>
          <a:endParaRPr lang="en-US" sz="1400" b="1" i="0" kern="1200" dirty="0" smtClean="0">
            <a:solidFill>
              <a:schemeClr val="tx2">
                <a:lumMod val="50000"/>
              </a:schemeClr>
            </a:solidFill>
          </a:endParaRPr>
        </a:p>
      </dsp:txBody>
      <dsp:txXfrm>
        <a:off x="126932" y="669443"/>
        <a:ext cx="982025" cy="410182"/>
      </dsp:txXfrm>
    </dsp:sp>
    <dsp:sp modelId="{CB66DCDB-3F94-3542-876E-585BB93D1312}">
      <dsp:nvSpPr>
        <dsp:cNvPr id="0" name=""/>
        <dsp:cNvSpPr/>
      </dsp:nvSpPr>
      <dsp:spPr>
        <a:xfrm rot="14647717">
          <a:off x="1497013" y="594158"/>
          <a:ext cx="774780" cy="302264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1560507"/>
                <a:satOff val="-1946"/>
                <a:lumOff val="45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1560507"/>
                <a:satOff val="-1946"/>
                <a:lumOff val="45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FEE783E-EA70-014D-9024-73938EDEA657}">
      <dsp:nvSpPr>
        <dsp:cNvPr id="0" name=""/>
        <dsp:cNvSpPr/>
      </dsp:nvSpPr>
      <dsp:spPr>
        <a:xfrm>
          <a:off x="1211591" y="181671"/>
          <a:ext cx="1007547" cy="43011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1560507"/>
                <a:satOff val="-1946"/>
                <a:lumOff val="45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1560507"/>
                <a:satOff val="-1946"/>
                <a:lumOff val="45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i="0" kern="1200" dirty="0" err="1" smtClean="0">
              <a:solidFill>
                <a:schemeClr val="tx2">
                  <a:lumMod val="50000"/>
                </a:schemeClr>
              </a:solidFill>
            </a:rPr>
            <a:t>Postgresql</a:t>
          </a:r>
          <a:endParaRPr lang="en-US" sz="1400" b="1" i="0" kern="1200" dirty="0">
            <a:solidFill>
              <a:schemeClr val="tx2">
                <a:lumMod val="50000"/>
              </a:schemeClr>
            </a:solidFill>
          </a:endParaRPr>
        </a:p>
      </dsp:txBody>
      <dsp:txXfrm>
        <a:off x="1224188" y="194268"/>
        <a:ext cx="982353" cy="404916"/>
      </dsp:txXfrm>
    </dsp:sp>
    <dsp:sp modelId="{FB396EDF-B029-9344-B29D-B1A9228CD169}">
      <dsp:nvSpPr>
        <dsp:cNvPr id="0" name=""/>
        <dsp:cNvSpPr/>
      </dsp:nvSpPr>
      <dsp:spPr>
        <a:xfrm rot="18003147">
          <a:off x="2262535" y="595704"/>
          <a:ext cx="808971" cy="302264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3121013"/>
                <a:satOff val="-3893"/>
                <a:lumOff val="91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3121013"/>
                <a:satOff val="-3893"/>
                <a:lumOff val="91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3DC0522-BCCE-784A-9171-95DE24A0DD6F}">
      <dsp:nvSpPr>
        <dsp:cNvPr id="0" name=""/>
        <dsp:cNvSpPr/>
      </dsp:nvSpPr>
      <dsp:spPr>
        <a:xfrm>
          <a:off x="2316461" y="194374"/>
          <a:ext cx="1106247" cy="40470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3121013"/>
                <a:satOff val="-3893"/>
                <a:lumOff val="91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3121013"/>
                <a:satOff val="-3893"/>
                <a:lumOff val="91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i="0" kern="1200" dirty="0" err="1" smtClean="0">
              <a:solidFill>
                <a:schemeClr val="tx2">
                  <a:lumMod val="50000"/>
                </a:schemeClr>
              </a:solidFill>
            </a:rPr>
            <a:t>Postgis</a:t>
          </a:r>
          <a:endParaRPr lang="en-US" sz="1400" b="1" i="0" kern="1200" dirty="0">
            <a:solidFill>
              <a:schemeClr val="tx2">
                <a:lumMod val="50000"/>
              </a:schemeClr>
            </a:solidFill>
          </a:endParaRPr>
        </a:p>
      </dsp:txBody>
      <dsp:txXfrm>
        <a:off x="2328314" y="206227"/>
        <a:ext cx="1082541" cy="380997"/>
      </dsp:txXfrm>
    </dsp:sp>
    <dsp:sp modelId="{544F6AA3-97FC-A04B-ACC9-C31754CF1211}">
      <dsp:nvSpPr>
        <dsp:cNvPr id="0" name=""/>
        <dsp:cNvSpPr/>
      </dsp:nvSpPr>
      <dsp:spPr>
        <a:xfrm rot="20542604">
          <a:off x="2922998" y="946692"/>
          <a:ext cx="1056102" cy="302264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4681520"/>
                <a:satOff val="-5839"/>
                <a:lumOff val="137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4681520"/>
                <a:satOff val="-5839"/>
                <a:lumOff val="1373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BBB6DC-5948-1D49-8560-042DF3121A3E}">
      <dsp:nvSpPr>
        <dsp:cNvPr id="0" name=""/>
        <dsp:cNvSpPr/>
      </dsp:nvSpPr>
      <dsp:spPr>
        <a:xfrm>
          <a:off x="3336504" y="694783"/>
          <a:ext cx="1235626" cy="4863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4681520"/>
                <a:satOff val="-5839"/>
                <a:lumOff val="137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4681520"/>
                <a:satOff val="-5839"/>
                <a:lumOff val="1373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chemeClr val="tx2">
                  <a:lumMod val="50000"/>
                </a:schemeClr>
              </a:solidFill>
            </a:rPr>
            <a:t> LM components</a:t>
          </a:r>
          <a:endParaRPr lang="en-US" sz="1400" b="1" kern="1200" dirty="0">
            <a:solidFill>
              <a:schemeClr val="tx2">
                <a:lumMod val="50000"/>
              </a:schemeClr>
            </a:solidFill>
          </a:endParaRPr>
        </a:p>
      </dsp:txBody>
      <dsp:txXfrm>
        <a:off x="3350748" y="709027"/>
        <a:ext cx="1207138" cy="457851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118F9C-7866-3642-B29F-9F70E44F2CD2}">
      <dsp:nvSpPr>
        <dsp:cNvPr id="0" name=""/>
        <dsp:cNvSpPr/>
      </dsp:nvSpPr>
      <dsp:spPr>
        <a:xfrm>
          <a:off x="1535259" y="67443"/>
          <a:ext cx="1625668" cy="10580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/>
            <a:t>build cluster</a:t>
          </a:r>
          <a:endParaRPr lang="en-US" sz="1800" kern="1200" dirty="0"/>
        </a:p>
      </dsp:txBody>
      <dsp:txXfrm>
        <a:off x="1535259" y="67443"/>
        <a:ext cx="1625668" cy="1058088"/>
      </dsp:txXfrm>
    </dsp:sp>
    <dsp:sp modelId="{2769AEDC-7CEF-F645-87D9-7A3A4668A54C}">
      <dsp:nvSpPr>
        <dsp:cNvPr id="0" name=""/>
        <dsp:cNvSpPr/>
      </dsp:nvSpPr>
      <dsp:spPr>
        <a:xfrm>
          <a:off x="-74770" y="-117444"/>
          <a:ext cx="2988804" cy="2988804"/>
        </a:xfrm>
        <a:prstGeom prst="circularArrow">
          <a:avLst>
            <a:gd name="adj1" fmla="val 6903"/>
            <a:gd name="adj2" fmla="val 465453"/>
            <a:gd name="adj3" fmla="val 1130111"/>
            <a:gd name="adj4" fmla="val 20915376"/>
            <a:gd name="adj5" fmla="val 8054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0CBFFDB-E5F6-444A-BFE0-5E061C354AED}">
      <dsp:nvSpPr>
        <dsp:cNvPr id="0" name=""/>
        <dsp:cNvSpPr/>
      </dsp:nvSpPr>
      <dsp:spPr>
        <a:xfrm>
          <a:off x="1489100" y="1945861"/>
          <a:ext cx="1717987" cy="673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/>
            <a:t> add </a:t>
          </a:r>
          <a:r>
            <a:rPr lang="en-US" sz="1800" b="1" kern="1200" dirty="0" err="1" smtClean="0"/>
            <a:t>sw</a:t>
          </a:r>
          <a:endParaRPr lang="en-US" sz="1800" b="1" kern="1200" dirty="0" smtClean="0"/>
        </a:p>
      </dsp:txBody>
      <dsp:txXfrm>
        <a:off x="1489100" y="1945861"/>
        <a:ext cx="1717987" cy="673600"/>
      </dsp:txXfrm>
    </dsp:sp>
    <dsp:sp modelId="{E4C5A654-C0C4-754E-9253-ADDF6638F300}">
      <dsp:nvSpPr>
        <dsp:cNvPr id="0" name=""/>
        <dsp:cNvSpPr/>
      </dsp:nvSpPr>
      <dsp:spPr>
        <a:xfrm>
          <a:off x="-169657" y="-30377"/>
          <a:ext cx="2988804" cy="2988804"/>
        </a:xfrm>
        <a:prstGeom prst="circularArrow">
          <a:avLst>
            <a:gd name="adj1" fmla="val 6903"/>
            <a:gd name="adj2" fmla="val 465453"/>
            <a:gd name="adj3" fmla="val 5601183"/>
            <a:gd name="adj4" fmla="val 3923396"/>
            <a:gd name="adj5" fmla="val 8054"/>
          </a:avLst>
        </a:prstGeom>
        <a:gradFill rotWithShape="0">
          <a:gsLst>
            <a:gs pos="0">
              <a:schemeClr val="accent4">
                <a:hueOff val="-1488257"/>
                <a:satOff val="8966"/>
                <a:lumOff val="719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1488257"/>
                <a:satOff val="8966"/>
                <a:lumOff val="719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1E5E522-F3C2-6348-9597-CE0B82FD811E}">
      <dsp:nvSpPr>
        <dsp:cNvPr id="0" name=""/>
        <dsp:cNvSpPr/>
      </dsp:nvSpPr>
      <dsp:spPr>
        <a:xfrm>
          <a:off x="21752" y="1864740"/>
          <a:ext cx="1058088" cy="10580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smtClean="0"/>
            <a:t>test</a:t>
          </a:r>
          <a:endParaRPr lang="en-US" sz="1800" b="1" kern="1200" dirty="0"/>
        </a:p>
      </dsp:txBody>
      <dsp:txXfrm>
        <a:off x="21752" y="1864740"/>
        <a:ext cx="1058088" cy="1058088"/>
      </dsp:txXfrm>
    </dsp:sp>
    <dsp:sp modelId="{4115971A-A35F-C44D-8172-5A7D7750C97F}">
      <dsp:nvSpPr>
        <dsp:cNvPr id="0" name=""/>
        <dsp:cNvSpPr/>
      </dsp:nvSpPr>
      <dsp:spPr>
        <a:xfrm>
          <a:off x="-44956" y="734"/>
          <a:ext cx="2988804" cy="2988804"/>
        </a:xfrm>
        <a:prstGeom prst="circularArrow">
          <a:avLst>
            <a:gd name="adj1" fmla="val 6903"/>
            <a:gd name="adj2" fmla="val 465453"/>
            <a:gd name="adj3" fmla="val 11348988"/>
            <a:gd name="adj4" fmla="val 9785558"/>
            <a:gd name="adj5" fmla="val 8054"/>
          </a:avLst>
        </a:prstGeom>
        <a:gradFill rotWithShape="0">
          <a:gsLst>
            <a:gs pos="0">
              <a:schemeClr val="accent4">
                <a:hueOff val="-2976514"/>
                <a:satOff val="17933"/>
                <a:lumOff val="1437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2976514"/>
                <a:satOff val="17933"/>
                <a:lumOff val="1437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26DFDF7-D67F-5946-8F84-42FD77B49EF9}">
      <dsp:nvSpPr>
        <dsp:cNvPr id="0" name=""/>
        <dsp:cNvSpPr/>
      </dsp:nvSpPr>
      <dsp:spPr>
        <a:xfrm>
          <a:off x="21752" y="67443"/>
          <a:ext cx="1058088" cy="10580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/>
            <a:t>reinstall</a:t>
          </a:r>
          <a:endParaRPr lang="en-US" sz="1800" b="1" kern="1200" dirty="0"/>
        </a:p>
      </dsp:txBody>
      <dsp:txXfrm>
        <a:off x="21752" y="67443"/>
        <a:ext cx="1058088" cy="1058088"/>
      </dsp:txXfrm>
    </dsp:sp>
    <dsp:sp modelId="{E066D59F-C13B-AC4F-9299-EE12D949CE30}">
      <dsp:nvSpPr>
        <dsp:cNvPr id="0" name=""/>
        <dsp:cNvSpPr/>
      </dsp:nvSpPr>
      <dsp:spPr>
        <a:xfrm>
          <a:off x="-44956" y="734"/>
          <a:ext cx="2988804" cy="2988804"/>
        </a:xfrm>
        <a:prstGeom prst="circularArrow">
          <a:avLst>
            <a:gd name="adj1" fmla="val 6903"/>
            <a:gd name="adj2" fmla="val 465453"/>
            <a:gd name="adj3" fmla="val 15966851"/>
            <a:gd name="adj4" fmla="val 15185558"/>
            <a:gd name="adj5" fmla="val 8054"/>
          </a:avLst>
        </a:prstGeom>
        <a:gradFill rotWithShape="0">
          <a:gsLst>
            <a:gs pos="0">
              <a:schemeClr val="accent4">
                <a:hueOff val="-4464771"/>
                <a:satOff val="26899"/>
                <a:lumOff val="2156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-4464771"/>
                <a:satOff val="26899"/>
                <a:lumOff val="2156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2BFFFD-F870-E748-97F4-D61DBD8ACC44}" type="datetimeFigureOut">
              <a:rPr lang="en-US" smtClean="0"/>
              <a:t>4/2/15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EE3362-6380-5449-88DD-7A466C90B4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61189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E2F569-8A05-004E-BC62-A700F3731B16}" type="datetimeFigureOut">
              <a:rPr lang="en-US" smtClean="0"/>
              <a:t>4/2/15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5C583B-DF5C-424F-9BB0-F13ED7967B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2452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C583B-DF5C-424F-9BB0-F13ED7967BB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34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Automate: save time, installs are consistent</a:t>
            </a:r>
          </a:p>
          <a:p>
            <a:endParaRPr lang="en-US" dirty="0" smtClean="0"/>
          </a:p>
          <a:p>
            <a:r>
              <a:rPr lang="en-US" dirty="0" smtClean="0"/>
              <a:t>SW leverage: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good programmers write good code and great programmers borrow good code.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Don</a:t>
            </a:r>
            <a:r>
              <a: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’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 rewrite code that has already been written.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Find needed pieces and include in your code. </a:t>
            </a:r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Portability of shell scripts over specific language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code</a:t>
            </a:r>
          </a:p>
          <a:p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single program does a single thing well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C583B-DF5C-424F-9BB0-F13ED7967BB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2673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C583B-DF5C-424F-9BB0-F13ED7967BB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3595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C583B-DF5C-424F-9BB0-F13ED7967BB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6832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Software as a Service 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SaaS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: use of software that is hosted on a centralized network service.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PaaS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 provides a comprehensive platform that developers can use to develop, test, deploy, and maintain applications.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valuable teaching and development tool,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provides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access to creation and management of sophisticated applications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C583B-DF5C-424F-9BB0-F13ED7967BB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677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C583B-DF5C-424F-9BB0-F13ED7967BB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0001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rtl="0"/>
            <a:r>
              <a:rPr lang="en-US" sz="1200" b="1" i="0" dirty="0" smtClean="0"/>
              <a:t>Automation is no longer </a:t>
            </a:r>
            <a:r>
              <a:rPr lang="en-US" sz="1200" b="1" i="0" dirty="0" smtClean="0">
                <a:solidFill>
                  <a:schemeClr val="accent1">
                    <a:lumMod val="75000"/>
                  </a:schemeClr>
                </a:solidFill>
              </a:rPr>
              <a:t>nice to have </a:t>
            </a:r>
            <a:r>
              <a:rPr lang="en-US" sz="1200" b="1" i="0" dirty="0" smtClean="0"/>
              <a:t>it is a </a:t>
            </a:r>
            <a:r>
              <a:rPr lang="en-US" sz="1200" b="1" i="0" dirty="0" smtClean="0">
                <a:solidFill>
                  <a:schemeClr val="accent1">
                    <a:lumMod val="75000"/>
                  </a:schemeClr>
                </a:solidFill>
              </a:rPr>
              <a:t>must have </a:t>
            </a:r>
            <a:r>
              <a:rPr lang="en-US" sz="1200" b="1" i="0" dirty="0" smtClean="0"/>
              <a:t>that allows to:</a:t>
            </a:r>
          </a:p>
          <a:p>
            <a:pPr lvl="1" rtl="0"/>
            <a:r>
              <a:rPr lang="en-US" sz="1200" b="0" dirty="0" smtClean="0"/>
              <a:t>Know your system real-time status: what is installed, what version, configuration, data population </a:t>
            </a:r>
          </a:p>
          <a:p>
            <a:pPr lvl="1" rtl="0"/>
            <a:r>
              <a:rPr lang="en-US" sz="1200" b="0" dirty="0" smtClean="0"/>
              <a:t>Robust system: can reliably build and rebuild </a:t>
            </a:r>
          </a:p>
          <a:p>
            <a:pPr lvl="1" rtl="0"/>
            <a:r>
              <a:rPr lang="en-US" sz="1200" b="0" dirty="0" smtClean="0"/>
              <a:t>Address complexity of configuring – no more manual settings </a:t>
            </a:r>
          </a:p>
          <a:p>
            <a:pPr lvl="1" rtl="0"/>
            <a:r>
              <a:rPr lang="en-US" sz="1200" b="0" dirty="0" smtClean="0"/>
              <a:t>What issues need to be documented?</a:t>
            </a:r>
          </a:p>
          <a:p>
            <a:pPr lvl="0" rtl="0"/>
            <a:endParaRPr lang="en-US" sz="1200" b="0" i="0" dirty="0" smtClean="0"/>
          </a:p>
          <a:p>
            <a:pPr lvl="0" rtl="0"/>
            <a:r>
              <a:rPr lang="en-US" sz="1200" b="1" i="0" dirty="0" smtClean="0"/>
              <a:t>Facilitate easy-to-use solution to provide seamless integration of </a:t>
            </a:r>
            <a:r>
              <a:rPr lang="en-US" sz="1200" b="1" i="0" dirty="0" err="1" smtClean="0"/>
              <a:t>hw</a:t>
            </a:r>
            <a:r>
              <a:rPr lang="en-US" sz="1200" b="1" i="0" dirty="0" smtClean="0"/>
              <a:t>/</a:t>
            </a:r>
            <a:r>
              <a:rPr lang="en-US" sz="1200" b="1" i="0" dirty="0" err="1" smtClean="0"/>
              <a:t>sw</a:t>
            </a:r>
            <a:endParaRPr lang="en-US" sz="1200" b="1" i="0" dirty="0" smtClean="0"/>
          </a:p>
          <a:p>
            <a:pPr lvl="1" rtl="0"/>
            <a:r>
              <a:rPr lang="en-US" sz="1200" b="0" dirty="0" smtClean="0"/>
              <a:t>Allow to virtualize infrastructure to improve </a:t>
            </a:r>
            <a:r>
              <a:rPr lang="en-US" sz="1200" b="0" dirty="0" err="1" smtClean="0"/>
              <a:t>hw</a:t>
            </a:r>
            <a:r>
              <a:rPr lang="en-US" sz="1200" b="0" dirty="0" smtClean="0"/>
              <a:t> utilization and scalability </a:t>
            </a:r>
          </a:p>
          <a:p>
            <a:pPr lvl="1" rtl="0"/>
            <a:r>
              <a:rPr lang="en-US" sz="1200" b="0" dirty="0" smtClean="0"/>
              <a:t>Enable operational efficiency and flexibility: deployment and operation of virtual servers </a:t>
            </a:r>
          </a:p>
          <a:p>
            <a:pPr lvl="1" rtl="0"/>
            <a:r>
              <a:rPr lang="en-US" sz="1200" b="0" dirty="0" smtClean="0"/>
              <a:t>Enables to clone multiple servers</a:t>
            </a:r>
          </a:p>
          <a:p>
            <a:pPr lvl="0" rtl="0"/>
            <a:endParaRPr lang="en-US" sz="1200" b="0" i="0" dirty="0" smtClean="0"/>
          </a:p>
          <a:p>
            <a:pPr lvl="0" rtl="0"/>
            <a:r>
              <a:rPr lang="en-US" sz="1200" b="1" i="0" dirty="0" smtClean="0"/>
              <a:t>Manual hands-on tasks:</a:t>
            </a:r>
          </a:p>
          <a:p>
            <a:pPr lvl="1" rtl="0"/>
            <a:r>
              <a:rPr lang="en-US" sz="1200" b="0" dirty="0" smtClean="0"/>
              <a:t>Software packages build</a:t>
            </a:r>
          </a:p>
          <a:p>
            <a:pPr lvl="1" rtl="0"/>
            <a:r>
              <a:rPr lang="en-US" sz="1200" b="0" dirty="0" smtClean="0"/>
              <a:t>Custom scripts </a:t>
            </a:r>
          </a:p>
          <a:p>
            <a:pPr lvl="1" rtl="0"/>
            <a:r>
              <a:rPr lang="en-US" sz="1200" b="0" dirty="0" smtClean="0"/>
              <a:t>User work-around</a:t>
            </a:r>
          </a:p>
          <a:p>
            <a:pPr lvl="1" rtl="0"/>
            <a:r>
              <a:rPr lang="en-US" sz="1200" b="0" dirty="0" smtClean="0"/>
              <a:t>Repetitive tedious functions </a:t>
            </a:r>
          </a:p>
          <a:p>
            <a:pPr lvl="1" rtl="0"/>
            <a:r>
              <a:rPr lang="en-US" sz="1200" b="0" dirty="0" smtClean="0"/>
              <a:t>Tracking errors, exceptions and problems </a:t>
            </a:r>
          </a:p>
          <a:p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Legacy applications inherently tend to rely on in-home knowledge</a:t>
            </a:r>
            <a:r>
              <a:rPr lang="en-US" baseline="0" dirty="0" smtClean="0"/>
              <a:t> and previous installs, it is easy to slip into making assumptions (user setup, directory ownerships, </a:t>
            </a:r>
            <a:r>
              <a:rPr lang="en-US" baseline="0" dirty="0" err="1" smtClean="0"/>
              <a:t>etc</a:t>
            </a:r>
            <a:r>
              <a:rPr lang="en-US" baseline="0" dirty="0" smtClean="0"/>
              <a:t>).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Need to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transform existing  application management into dynamic, 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automated,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simpler to provision and control.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Automating manual installation and configuration processes, reduces the potential for human error and eliminates legacy processes that can slow down VM provisioning.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The legacy systems are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inflexible and unsuited to the dynamic nature of cloud computing because they are: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Complex, often bound to a very specific infrastructure, may be non-standard, fragile (depend on custom scripts)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Assumptions: can not make any about what is installed on the system, what defaults are, how system software is installed and configured.</a:t>
            </a:r>
            <a:r>
              <a:rPr lang="en-US" baseline="0" dirty="0" smtClean="0"/>
              <a:t>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Software installation must be a “build” process and not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symlinks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directories checked out from the repository. The build process needs to ensure a reliable installation from scratch and from a know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sw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distribution version. This way the install process is reproducible. All install locations needs to be configurable, no hard coded paths.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Moving application from physical to virtual host has its own challenges.</a:t>
            </a:r>
          </a:p>
          <a:p>
            <a:endParaRPr lang="en-US" baseline="0" dirty="0" smtClean="0"/>
          </a:p>
          <a:p>
            <a:r>
              <a:rPr lang="en-US" dirty="0" smtClean="0"/>
              <a:t>Fact 1: Environment is different during</a:t>
            </a:r>
            <a:r>
              <a:rPr lang="en-US" baseline="0" dirty="0" smtClean="0"/>
              <a:t> build and run time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Fact 2: RPMS brought from outside repos (base,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rpmforge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epel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may require an update to the RPMs present on the system.  This may not be desirable.  Solution: </a:t>
            </a: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check if update to RPM is working or breaking the system 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openssl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support for secure communication)</a:t>
            </a: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may need to create a new RPM with an alternate location 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libevent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abstract asynchronous event notification library)</a:t>
            </a:r>
          </a:p>
          <a:p>
            <a:endParaRPr lang="en-US" dirty="0" smtClean="0"/>
          </a:p>
          <a:p>
            <a:r>
              <a:rPr lang="en-US" dirty="0" smtClean="0"/>
              <a:t>Minimal resources requirements – need to define memory, disk space, queue allocation, etc.</a:t>
            </a:r>
          </a:p>
          <a:p>
            <a:endParaRPr lang="en-US" dirty="0" smtClean="0"/>
          </a:p>
          <a:p>
            <a:r>
              <a:rPr lang="en-US" dirty="0" smtClean="0"/>
              <a:t>In</a:t>
            </a:r>
            <a:r>
              <a:rPr lang="en-US" baseline="0" dirty="0" smtClean="0"/>
              <a:t> order to move to virtualization need to address the areas: </a:t>
            </a:r>
          </a:p>
          <a:p>
            <a:r>
              <a:rPr lang="en-US" baseline="0" dirty="0" smtClean="0"/>
              <a:t>	packaging (end-to-end as a roll),  </a:t>
            </a:r>
          </a:p>
          <a:p>
            <a:r>
              <a:rPr lang="en-US" baseline="0" dirty="0" smtClean="0"/>
              <a:t>	distribution (provide upgrade, virtual install)</a:t>
            </a:r>
          </a:p>
          <a:p>
            <a:r>
              <a:rPr lang="en-US" baseline="0" dirty="0" smtClean="0"/>
              <a:t>	resource control (allocation of memory, disk to servers and clusters)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C583B-DF5C-424F-9BB0-F13ED7967BB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0001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024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4674" y="4358889"/>
            <a:ext cx="5008652" cy="407767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024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4674" y="4358889"/>
            <a:ext cx="5008652" cy="407767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solidFill>
                  <a:srgbClr val="17314F"/>
                </a:solidFill>
              </a:rPr>
              <a:t>Lifemapper Server Roll </a:t>
            </a:r>
            <a:r>
              <a:rPr lang="en-US" dirty="0" smtClean="0">
                <a:solidFill>
                  <a:srgbClr val="17314F"/>
                </a:solidFill>
              </a:rPr>
              <a:t>– create an end-to-end build process to enable an independent instance of Lifemapper data management and web services components. </a:t>
            </a:r>
            <a:r>
              <a:rPr lang="en-US" i="1" dirty="0" smtClean="0">
                <a:solidFill>
                  <a:srgbClr val="19293F"/>
                </a:solidFill>
              </a:rPr>
              <a:t>No “manual” work after packages installation: cluster comes up configured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i="1" dirty="0" smtClean="0">
              <a:solidFill>
                <a:srgbClr val="19293F"/>
              </a:solidFill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 smtClean="0">
                <a:solidFill>
                  <a:srgbClr val="19293F"/>
                </a:solidFill>
              </a:rPr>
              <a:t>Completely integrated build/install/configure process – automates entire lifecycle of application management and enables: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 smtClean="0">
                <a:solidFill>
                  <a:srgbClr val="19293F"/>
                </a:solidFill>
              </a:rPr>
              <a:t>	fast deployment,</a:t>
            </a:r>
            <a:r>
              <a:rPr lang="en-US" i="0" baseline="0" dirty="0" smtClean="0">
                <a:solidFill>
                  <a:srgbClr val="19293F"/>
                </a:solidFill>
              </a:rPr>
              <a:t> updates, rollback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 smtClean="0">
                <a:solidFill>
                  <a:srgbClr val="19293F"/>
                </a:solidFill>
              </a:rPr>
              <a:t>	provide for VM provisioning: building a virtual host is no different than physical</a:t>
            </a:r>
          </a:p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	simplification of packaging and reliable robust deployment</a:t>
            </a:r>
          </a:p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	full integration with the underlying cluster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024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4674" y="4358889"/>
            <a:ext cx="5008652" cy="407767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r>
              <a:rPr lang="en-US" dirty="0" smtClean="0">
                <a:solidFill>
                  <a:srgbClr val="17314F"/>
                </a:solidFill>
              </a:rPr>
              <a:t>Data integration – generalize more to use heterogeneous datasets from different sources</a:t>
            </a:r>
          </a:p>
          <a:p>
            <a:r>
              <a:rPr lang="en-US" dirty="0" smtClean="0">
                <a:solidFill>
                  <a:srgbClr val="17314F"/>
                </a:solidFill>
              </a:rPr>
              <a:t>Cloud approach – Extend and leverage with PCC and </a:t>
            </a:r>
            <a:r>
              <a:rPr lang="en-US" dirty="0" err="1" smtClean="0">
                <a:solidFill>
                  <a:srgbClr val="17314F"/>
                </a:solidFill>
              </a:rPr>
              <a:t>PRAGMA_Boot</a:t>
            </a:r>
            <a:endParaRPr lang="en-US" dirty="0" smtClean="0">
              <a:solidFill>
                <a:srgbClr val="17314F"/>
              </a:solidFill>
            </a:endParaRPr>
          </a:p>
          <a:p>
            <a:r>
              <a:rPr lang="en-US" dirty="0" smtClean="0">
                <a:solidFill>
                  <a:srgbClr val="17314F"/>
                </a:solidFill>
              </a:rPr>
              <a:t>Virtualized environment testing</a:t>
            </a:r>
          </a:p>
          <a:p>
            <a:pPr lvl="1"/>
            <a:r>
              <a:rPr lang="en-US" dirty="0" smtClean="0">
                <a:solidFill>
                  <a:srgbClr val="17314F"/>
                </a:solidFill>
              </a:rPr>
              <a:t>Storage system</a:t>
            </a:r>
          </a:p>
          <a:p>
            <a:pPr lvl="1"/>
            <a:r>
              <a:rPr lang="en-US" dirty="0" smtClean="0">
                <a:solidFill>
                  <a:srgbClr val="17314F"/>
                </a:solidFill>
              </a:rPr>
              <a:t>Performance estimates</a:t>
            </a:r>
          </a:p>
          <a:p>
            <a:pPr lvl="1"/>
            <a:r>
              <a:rPr lang="en-US" dirty="0" smtClean="0">
                <a:solidFill>
                  <a:srgbClr val="17314F"/>
                </a:solidFill>
              </a:rPr>
              <a:t>What I/O volume can we handle without degraded performance?</a:t>
            </a:r>
          </a:p>
          <a:p>
            <a:pPr lvl="1"/>
            <a:r>
              <a:rPr lang="en-US" dirty="0" smtClean="0">
                <a:solidFill>
                  <a:srgbClr val="17314F"/>
                </a:solidFill>
              </a:rPr>
              <a:t>Check for  “storage I/O blender effect” </a:t>
            </a:r>
          </a:p>
          <a:p>
            <a:r>
              <a:rPr lang="en-US" dirty="0" smtClean="0">
                <a:solidFill>
                  <a:srgbClr val="17314F"/>
                </a:solidFill>
              </a:rPr>
              <a:t>Need to define requirements for</a:t>
            </a:r>
          </a:p>
          <a:p>
            <a:pPr lvl="1"/>
            <a:r>
              <a:rPr lang="en-US" dirty="0" smtClean="0">
                <a:solidFill>
                  <a:srgbClr val="17314F"/>
                </a:solidFill>
              </a:rPr>
              <a:t>performance</a:t>
            </a:r>
          </a:p>
          <a:p>
            <a:pPr lvl="1"/>
            <a:r>
              <a:rPr lang="en-US" dirty="0" smtClean="0">
                <a:solidFill>
                  <a:srgbClr val="17314F"/>
                </a:solidFill>
              </a:rPr>
              <a:t>data storage</a:t>
            </a:r>
          </a:p>
          <a:p>
            <a:pPr lvl="1"/>
            <a:r>
              <a:rPr lang="en-US" dirty="0" smtClean="0">
                <a:solidFill>
                  <a:srgbClr val="17314F"/>
                </a:solidFill>
              </a:rPr>
              <a:t>data management</a:t>
            </a:r>
          </a:p>
          <a:p>
            <a:r>
              <a:rPr lang="en-US" dirty="0" smtClean="0">
                <a:solidFill>
                  <a:srgbClr val="17314F"/>
                </a:solidFill>
              </a:rPr>
              <a:t>Need to “translate” application/data requirements  when application is moved from physical to virtual servers</a:t>
            </a:r>
          </a:p>
          <a:p>
            <a:pPr lvl="1"/>
            <a:r>
              <a:rPr lang="en-US" dirty="0" smtClean="0">
                <a:solidFill>
                  <a:srgbClr val="17314F"/>
                </a:solidFill>
              </a:rPr>
              <a:t>Is there a bottleneck?</a:t>
            </a:r>
          </a:p>
          <a:p>
            <a:pPr lvl="1"/>
            <a:r>
              <a:rPr lang="en-US" dirty="0" smtClean="0">
                <a:solidFill>
                  <a:srgbClr val="17314F"/>
                </a:solidFill>
              </a:rPr>
              <a:t>What is needed for IO-intensive application (database)?</a:t>
            </a:r>
          </a:p>
          <a:p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solidFill>
                  <a:srgbClr val="17314F"/>
                </a:solidFill>
              </a:rPr>
              <a:t>Note: can specify  </a:t>
            </a:r>
            <a:r>
              <a:rPr lang="en-US" sz="1200" dirty="0" err="1" smtClean="0">
                <a:solidFill>
                  <a:srgbClr val="17314F"/>
                </a:solidFill>
              </a:rPr>
              <a:t>vlan</a:t>
            </a:r>
            <a:r>
              <a:rPr lang="en-US" sz="1200" dirty="0" smtClean="0">
                <a:solidFill>
                  <a:srgbClr val="17314F"/>
                </a:solidFill>
              </a:rPr>
              <a:t>, </a:t>
            </a:r>
            <a:r>
              <a:rPr lang="en-US" sz="1200" dirty="0" err="1" smtClean="0">
                <a:solidFill>
                  <a:srgbClr val="17314F"/>
                </a:solidFill>
              </a:rPr>
              <a:t>fe</a:t>
            </a:r>
            <a:r>
              <a:rPr lang="en-US" sz="1200" dirty="0" smtClean="0">
                <a:solidFill>
                  <a:srgbClr val="17314F"/>
                </a:solidFill>
              </a:rPr>
              <a:t>-container, </a:t>
            </a:r>
            <a:r>
              <a:rPr lang="en-US" sz="1200" dirty="0" err="1" smtClean="0">
                <a:solidFill>
                  <a:srgbClr val="17314F"/>
                </a:solidFill>
              </a:rPr>
              <a:t>mem</a:t>
            </a:r>
            <a:r>
              <a:rPr lang="en-US" sz="1200" dirty="0" smtClean="0">
                <a:solidFill>
                  <a:srgbClr val="17314F"/>
                </a:solidFill>
              </a:rPr>
              <a:t>, </a:t>
            </a:r>
            <a:r>
              <a:rPr lang="en-US" sz="1200" dirty="0" err="1" smtClean="0">
                <a:solidFill>
                  <a:srgbClr val="17314F"/>
                </a:solidFill>
              </a:rPr>
              <a:t>disksize</a:t>
            </a:r>
            <a:r>
              <a:rPr lang="en-US" sz="1200" dirty="0" smtClean="0">
                <a:solidFill>
                  <a:srgbClr val="17314F"/>
                </a:solidFill>
              </a:rPr>
              <a:t> and disk location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 smtClean="0">
                <a:solidFill>
                  <a:srgbClr val="17314F"/>
                </a:solidFill>
              </a:rPr>
              <a:t># rocks set host </a:t>
            </a:r>
            <a:r>
              <a:rPr lang="en-US" sz="1200" b="0" dirty="0" err="1" smtClean="0">
                <a:solidFill>
                  <a:srgbClr val="17314F"/>
                </a:solidFill>
              </a:rPr>
              <a:t>vm</a:t>
            </a:r>
            <a:r>
              <a:rPr lang="en-US" sz="1200" b="0" dirty="0" smtClean="0">
                <a:solidFill>
                  <a:srgbClr val="17314F"/>
                </a:solidFill>
              </a:rPr>
              <a:t> pc-168 disk=file:/</a:t>
            </a:r>
            <a:r>
              <a:rPr lang="en-US" sz="1200" b="0" dirty="0" err="1" smtClean="0">
                <a:solidFill>
                  <a:srgbClr val="17314F"/>
                </a:solidFill>
              </a:rPr>
              <a:t>kvmdisks</a:t>
            </a:r>
            <a:r>
              <a:rPr lang="en-US" sz="1200" b="0" dirty="0" smtClean="0">
                <a:solidFill>
                  <a:srgbClr val="17314F"/>
                </a:solidFill>
              </a:rPr>
              <a:t>/</a:t>
            </a:r>
            <a:r>
              <a:rPr lang="en-US" sz="1200" b="0" dirty="0" err="1" smtClean="0">
                <a:solidFill>
                  <a:srgbClr val="17314F"/>
                </a:solidFill>
              </a:rPr>
              <a:t>kvm</a:t>
            </a:r>
            <a:r>
              <a:rPr lang="en-US" sz="1200" b="0" dirty="0" smtClean="0">
                <a:solidFill>
                  <a:srgbClr val="17314F"/>
                </a:solidFill>
              </a:rPr>
              <a:t>/disks/pc-168.vda,vda,virtio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Specify how to get the rolls : local CD,</a:t>
            </a:r>
            <a:r>
              <a:rPr lang="en-US" baseline="0" dirty="0" smtClean="0"/>
              <a:t> remote server, Select rolls </a:t>
            </a:r>
          </a:p>
          <a:p>
            <a:endParaRPr lang="en-US" baseline="0" dirty="0" smtClean="0"/>
          </a:p>
          <a:p>
            <a:r>
              <a:rPr lang="en-US" baseline="0" dirty="0" smtClean="0"/>
              <a:t>Specify cluster information: eth0, eth1, </a:t>
            </a:r>
            <a:r>
              <a:rPr lang="en-US" baseline="0" dirty="0" err="1" smtClean="0"/>
              <a:t>timezone</a:t>
            </a:r>
            <a:r>
              <a:rPr lang="en-US" baseline="0" dirty="0" smtClean="0"/>
              <a:t>, FQDN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C583B-DF5C-424F-9BB0-F13ED7967BB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9144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VirtualBox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is a powerful </a:t>
            </a: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x86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and </a:t>
            </a: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AMD64/Intel64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virtualization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product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1450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Free and Open Source Software</a:t>
            </a:r>
          </a:p>
          <a:p>
            <a:pPr marL="171450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runs on Windows, Linux, Macintosh, and Solaris hosts </a:t>
            </a:r>
          </a:p>
          <a:p>
            <a:pPr marL="171450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Supports many guest operating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systems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We’ve </a:t>
            </a:r>
            <a:r>
              <a:rPr lang="en-US" baseline="0" dirty="0" smtClean="0"/>
              <a:t>reduced the overhead of bringing up Lifemapper components so it can be done repeatedly to 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baseline="0" dirty="0" smtClean="0"/>
              <a:t>Test robustness of code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Test alternate hardware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Test scalability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baseline="0" dirty="0" smtClean="0"/>
              <a:t>Test different input data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baseline="0" dirty="0" smtClean="0"/>
              <a:t>Demonstrate the process including application refactoring</a:t>
            </a:r>
          </a:p>
          <a:p>
            <a:pPr marL="0" indent="0">
              <a:buFont typeface="Arial"/>
              <a:buNone/>
            </a:pPr>
            <a:endParaRPr lang="en-US" baseline="0" dirty="0" smtClean="0"/>
          </a:p>
          <a:p>
            <a:pPr marL="171450" indent="-171450">
              <a:buFont typeface="Arial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C583B-DF5C-424F-9BB0-F13ED7967BB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2784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44"/>
            <a:ext cx="10363200" cy="1470025"/>
          </a:xfrm>
        </p:spPr>
        <p:txBody>
          <a:bodyPr/>
          <a:lstStyle>
            <a:lvl1pPr>
              <a:defRPr b="1" cap="none" spc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8,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760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8,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87BCC-884A-4D12-A512-5C2D8779F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0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57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57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8,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87BCC-884A-4D12-A512-5C2D8779F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433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>
                <a:solidFill>
                  <a:srgbClr val="19293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8,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87BCC-884A-4D12-A512-5C2D8779F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341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19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8,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87BCC-884A-4D12-A512-5C2D8779F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898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solidFill>
                  <a:srgbClr val="19293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8, 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87BCC-884A-4D12-A512-5C2D8779F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123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8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8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8, 2015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87BCC-884A-4D12-A512-5C2D8779F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217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8, 2015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87BCC-884A-4D12-A512-5C2D8779F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29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8, 2015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87BCC-884A-4D12-A512-5C2D8779F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062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69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8, 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342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8, 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87BCC-884A-4D12-A512-5C2D8779F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941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20000"/>
                <a:lumOff val="80000"/>
                <a:alpha val="79000"/>
              </a:schemeClr>
            </a:gs>
            <a:gs pos="100000">
              <a:schemeClr val="bg1"/>
            </a:gs>
            <a:gs pos="50000">
              <a:schemeClr val="bg1"/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Anything </a:t>
            </a:r>
            <a:endParaRPr lang="en-US" sz="2600" dirty="0">
              <a:solidFill>
                <a:schemeClr val="tx2">
                  <a:lumMod val="50000"/>
                </a:schemeClr>
              </a:solidFill>
              <a:effectLst>
                <a:outerShdw blurRad="38100" dist="38100" dir="2700000" algn="tl">
                  <a:srgbClr val="DDDDDD"/>
                </a:outerShdw>
              </a:effectLst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6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69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April 8,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6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69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387BCC-884A-4D12-A512-5C2D8779FA27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30465" y="95568"/>
            <a:ext cx="1231899" cy="954722"/>
          </a:xfrm>
          <a:prstGeom prst="rect">
            <a:avLst/>
          </a:prstGeom>
        </p:spPr>
      </p:pic>
      <p:pic>
        <p:nvPicPr>
          <p:cNvPr id="7" name="Picture 6" descr="logo-ucsd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0993" y="126999"/>
            <a:ext cx="633598" cy="34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207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92" r:id="rId1"/>
    <p:sldLayoutId id="2147484193" r:id="rId2"/>
    <p:sldLayoutId id="2147484194" r:id="rId3"/>
    <p:sldLayoutId id="2147484195" r:id="rId4"/>
    <p:sldLayoutId id="2147484196" r:id="rId5"/>
    <p:sldLayoutId id="2147484197" r:id="rId6"/>
    <p:sldLayoutId id="2147484198" r:id="rId7"/>
    <p:sldLayoutId id="2147484199" r:id="rId8"/>
    <p:sldLayoutId id="2147484200" r:id="rId9"/>
    <p:sldLayoutId id="2147484201" r:id="rId10"/>
    <p:sldLayoutId id="2147484202" r:id="rId11"/>
  </p:sldLayoutIdLst>
  <p:hf hdr="0" ftr="0"/>
  <p:txStyles>
    <p:titleStyle>
      <a:lvl1pPr marL="0" marR="0" indent="0" algn="ctr" defTabSz="457200" rtl="0" eaLnBrk="1" fontAlgn="auto" latinLnBrk="0" hangingPunct="1">
        <a:lnSpc>
          <a:spcPct val="10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sz="2400" b="1" i="0" kern="1200">
          <a:solidFill>
            <a:schemeClr val="tx1"/>
          </a:solidFill>
          <a:latin typeface="Arial Black"/>
          <a:ea typeface="+mj-ea"/>
          <a:cs typeface="Arial Black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F28013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D64409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19293F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19293F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19293F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4.png"/><Relationship Id="rId7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3.xml"/><Relationship Id="rId12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8" Type="http://schemas.openxmlformats.org/officeDocument/2006/relationships/diagramData" Target="../diagrams/data3.xml"/><Relationship Id="rId9" Type="http://schemas.openxmlformats.org/officeDocument/2006/relationships/diagramLayout" Target="../diagrams/layout3.xml"/><Relationship Id="rId10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4" Type="http://schemas.openxmlformats.org/officeDocument/2006/relationships/diagramLayout" Target="../diagrams/layout4.xml"/><Relationship Id="rId5" Type="http://schemas.openxmlformats.org/officeDocument/2006/relationships/diagramQuickStyle" Target="../diagrams/quickStyle4.xml"/><Relationship Id="rId6" Type="http://schemas.openxmlformats.org/officeDocument/2006/relationships/diagramColors" Target="../diagrams/colors4.xml"/><Relationship Id="rId7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diagramQuickStyle" Target="../diagrams/quickStyle6.xml"/><Relationship Id="rId12" Type="http://schemas.openxmlformats.org/officeDocument/2006/relationships/diagramColors" Target="../diagrams/colors6.xml"/><Relationship Id="rId13" Type="http://schemas.microsoft.com/office/2007/relationships/diagramDrawing" Target="../diagrams/drawing6.xml"/><Relationship Id="rId14" Type="http://schemas.openxmlformats.org/officeDocument/2006/relationships/image" Target="../media/image4.png"/><Relationship Id="rId1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diagramData" Target="../diagrams/data5.xml"/><Relationship Id="rId4" Type="http://schemas.openxmlformats.org/officeDocument/2006/relationships/diagramLayout" Target="../diagrams/layout5.xml"/><Relationship Id="rId5" Type="http://schemas.openxmlformats.org/officeDocument/2006/relationships/diagramQuickStyle" Target="../diagrams/quickStyle5.xml"/><Relationship Id="rId6" Type="http://schemas.openxmlformats.org/officeDocument/2006/relationships/diagramColors" Target="../diagrams/colors5.xml"/><Relationship Id="rId7" Type="http://schemas.microsoft.com/office/2007/relationships/diagramDrawing" Target="../diagrams/drawing5.xml"/><Relationship Id="rId8" Type="http://schemas.openxmlformats.org/officeDocument/2006/relationships/image" Target="../media/image3.png"/><Relationship Id="rId9" Type="http://schemas.openxmlformats.org/officeDocument/2006/relationships/diagramData" Target="../diagrams/data6.xml"/><Relationship Id="rId10" Type="http://schemas.openxmlformats.org/officeDocument/2006/relationships/diagramLayout" Target="../diagrams/layout6.xml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8.xml"/><Relationship Id="rId12" Type="http://schemas.microsoft.com/office/2007/relationships/diagramDrawing" Target="../diagrams/drawing8.xml"/><Relationship Id="rId13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diagramData" Target="../diagrams/data7.xml"/><Relationship Id="rId4" Type="http://schemas.openxmlformats.org/officeDocument/2006/relationships/diagramLayout" Target="../diagrams/layout7.xml"/><Relationship Id="rId5" Type="http://schemas.openxmlformats.org/officeDocument/2006/relationships/diagramQuickStyle" Target="../diagrams/quickStyle7.xml"/><Relationship Id="rId6" Type="http://schemas.openxmlformats.org/officeDocument/2006/relationships/diagramColors" Target="../diagrams/colors7.xml"/><Relationship Id="rId7" Type="http://schemas.microsoft.com/office/2007/relationships/diagramDrawing" Target="../diagrams/drawing7.xml"/><Relationship Id="rId8" Type="http://schemas.openxmlformats.org/officeDocument/2006/relationships/diagramData" Target="../diagrams/data8.xml"/><Relationship Id="rId9" Type="http://schemas.openxmlformats.org/officeDocument/2006/relationships/diagramLayout" Target="../diagrams/layout8.xml"/><Relationship Id="rId10" Type="http://schemas.openxmlformats.org/officeDocument/2006/relationships/diagramQuickStyle" Target="../diagrams/quickStyle8.xml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.png"/><Relationship Id="rId1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diagramData" Target="../diagrams/data9.xml"/><Relationship Id="rId7" Type="http://schemas.openxmlformats.org/officeDocument/2006/relationships/diagramLayout" Target="../diagrams/layout9.xml"/><Relationship Id="rId8" Type="http://schemas.openxmlformats.org/officeDocument/2006/relationships/diagramQuickStyle" Target="../diagrams/quickStyle9.xml"/><Relationship Id="rId9" Type="http://schemas.openxmlformats.org/officeDocument/2006/relationships/diagramColors" Target="../diagrams/colors9.xml"/><Relationship Id="rId10" Type="http://schemas.microsoft.com/office/2007/relationships/diagramDrawing" Target="../diagrams/drawing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4" Type="http://schemas.openxmlformats.org/officeDocument/2006/relationships/diagramLayout" Target="../diagrams/layout10.xml"/><Relationship Id="rId5" Type="http://schemas.openxmlformats.org/officeDocument/2006/relationships/diagramQuickStyle" Target="../diagrams/quickStyle10.xml"/><Relationship Id="rId6" Type="http://schemas.openxmlformats.org/officeDocument/2006/relationships/diagramColors" Target="../diagrams/colors10.xml"/><Relationship Id="rId7" Type="http://schemas.microsoft.com/office/2007/relationships/diagramDrawing" Target="../diagrams/drawing10.xml"/><Relationship Id="rId8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4" Type="http://schemas.openxmlformats.org/officeDocument/2006/relationships/diagramLayout" Target="../diagrams/layout11.xml"/><Relationship Id="rId5" Type="http://schemas.openxmlformats.org/officeDocument/2006/relationships/diagramQuickStyle" Target="../diagrams/quickStyle11.xml"/><Relationship Id="rId6" Type="http://schemas.openxmlformats.org/officeDocument/2006/relationships/diagramColors" Target="../diagrams/colors11.xml"/><Relationship Id="rId7" Type="http://schemas.microsoft.com/office/2007/relationships/diagramDrawing" Target="../diagrams/drawing11.xml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34741" y="1441946"/>
            <a:ext cx="5803900" cy="230832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b="1" dirty="0" smtClean="0">
                <a:ln w="1905"/>
                <a:solidFill>
                  <a:srgbClr val="E97912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Applications and systems integration</a:t>
            </a:r>
          </a:p>
          <a:p>
            <a:pPr algn="ctr"/>
            <a:endParaRPr lang="en-US" sz="4800" b="1" dirty="0">
              <a:ln w="1905"/>
              <a:solidFill>
                <a:srgbClr val="E97912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037378" y="3106100"/>
            <a:ext cx="39594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en-US" sz="1600" b="1" dirty="0" err="1" smtClean="0">
                <a:latin typeface="Arial Rounded MT Bold"/>
                <a:ea typeface="ＭＳ Ｐゴシック" charset="0"/>
                <a:cs typeface="ＭＳ Ｐゴシック" charset="0"/>
              </a:rPr>
              <a:t>Nadya</a:t>
            </a:r>
            <a:r>
              <a:rPr lang="en-US" sz="1600" b="1" dirty="0" smtClean="0">
                <a:latin typeface="Arial Rounded MT Bold"/>
                <a:ea typeface="ＭＳ Ｐゴシック" charset="0"/>
                <a:cs typeface="ＭＳ Ｐゴシック" charset="0"/>
              </a:rPr>
              <a:t> </a:t>
            </a:r>
            <a:r>
              <a:rPr lang="en-US" sz="1600" b="1" dirty="0">
                <a:latin typeface="Arial Rounded MT Bold"/>
                <a:ea typeface="ＭＳ Ｐゴシック" charset="0"/>
                <a:cs typeface="ＭＳ Ｐゴシック" charset="0"/>
              </a:rPr>
              <a:t>Williams (UCSD</a:t>
            </a:r>
            <a:r>
              <a:rPr lang="en-US" sz="1600" b="1" dirty="0" smtClean="0">
                <a:latin typeface="Arial Rounded MT Bold"/>
                <a:ea typeface="ＭＳ Ｐゴシック" charset="0"/>
                <a:cs typeface="ＭＳ Ｐゴシック" charset="0"/>
              </a:rPr>
              <a:t>) </a:t>
            </a:r>
            <a:r>
              <a:rPr lang="en-US" sz="1600" dirty="0" err="1" smtClean="0"/>
              <a:t>nadya</a:t>
            </a:r>
            <a:r>
              <a:rPr lang="en-US" sz="1600" dirty="0" err="1"/>
              <a:t>@</a:t>
            </a:r>
            <a:r>
              <a:rPr lang="en-US" sz="1600" dirty="0" err="1" smtClean="0"/>
              <a:t>sdsc.edu</a:t>
            </a:r>
            <a:endParaRPr lang="en-US" sz="1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87BCC-884A-4D12-A512-5C2D8779FA27}" type="slidenum">
              <a:rPr lang="en-US" smtClean="0"/>
              <a:t>1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8, 2015</a:t>
            </a:r>
            <a:endParaRPr lang="en-US"/>
          </a:p>
        </p:txBody>
      </p:sp>
      <p:pic>
        <p:nvPicPr>
          <p:cNvPr id="14" name="Picture 13" descr="rock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3211" y="603971"/>
            <a:ext cx="851999" cy="85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283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8652156" y="1557011"/>
            <a:ext cx="2776196" cy="4300423"/>
            <a:chOff x="8652156" y="1557011"/>
            <a:chExt cx="2776196" cy="4300423"/>
          </a:xfrm>
        </p:grpSpPr>
        <p:grpSp>
          <p:nvGrpSpPr>
            <p:cNvPr id="27" name="Group 26"/>
            <p:cNvGrpSpPr/>
            <p:nvPr/>
          </p:nvGrpSpPr>
          <p:grpSpPr>
            <a:xfrm>
              <a:off x="8652156" y="1557011"/>
              <a:ext cx="2776196" cy="4300423"/>
              <a:chOff x="8675247" y="1476193"/>
              <a:chExt cx="2776196" cy="4300423"/>
            </a:xfrm>
          </p:grpSpPr>
          <p:sp>
            <p:nvSpPr>
              <p:cNvPr id="229" name="Rounded Rectangle 228"/>
              <p:cNvSpPr/>
              <p:nvPr/>
            </p:nvSpPr>
            <p:spPr>
              <a:xfrm>
                <a:off x="8675247" y="1476193"/>
                <a:ext cx="2776196" cy="4300423"/>
              </a:xfrm>
              <a:prstGeom prst="roundRect">
                <a:avLst/>
              </a:prstGeom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100000">
                    <a:schemeClr val="bg1"/>
                  </a:gs>
                </a:gsLst>
              </a:gradFill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grpSp>
            <p:nvGrpSpPr>
              <p:cNvPr id="26" name="Group 25"/>
              <p:cNvGrpSpPr/>
              <p:nvPr/>
            </p:nvGrpSpPr>
            <p:grpSpPr>
              <a:xfrm>
                <a:off x="8833776" y="2358306"/>
                <a:ext cx="2584679" cy="3183512"/>
                <a:chOff x="8833776" y="2358306"/>
                <a:chExt cx="2584679" cy="3183512"/>
              </a:xfrm>
            </p:grpSpPr>
            <p:grpSp>
              <p:nvGrpSpPr>
                <p:cNvPr id="5" name="Group 4"/>
                <p:cNvGrpSpPr/>
                <p:nvPr/>
              </p:nvGrpSpPr>
              <p:grpSpPr>
                <a:xfrm>
                  <a:off x="10159898" y="2358306"/>
                  <a:ext cx="1085375" cy="598320"/>
                  <a:chOff x="10067534" y="2358306"/>
                  <a:chExt cx="1085375" cy="598320"/>
                </a:xfrm>
              </p:grpSpPr>
              <p:sp>
                <p:nvSpPr>
                  <p:cNvPr id="41" name="Rounded Rectangle 40"/>
                  <p:cNvSpPr>
                    <a:spLocks noChangeAspect="1"/>
                  </p:cNvSpPr>
                  <p:nvPr/>
                </p:nvSpPr>
                <p:spPr>
                  <a:xfrm>
                    <a:off x="10067534" y="2358306"/>
                    <a:ext cx="1085375" cy="598320"/>
                  </a:xfrm>
                  <a:prstGeom prst="roundRect">
                    <a:avLst>
                      <a:gd name="adj" fmla="val 6141"/>
                    </a:avLst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/>
                  </a:p>
                </p:txBody>
              </p:sp>
              <p:sp>
                <p:nvSpPr>
                  <p:cNvPr id="42" name="TextBox 41"/>
                  <p:cNvSpPr txBox="1"/>
                  <p:nvPr/>
                </p:nvSpPr>
                <p:spPr>
                  <a:xfrm>
                    <a:off x="10105536" y="2503578"/>
                    <a:ext cx="1009371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400" b="1" dirty="0" smtClean="0"/>
                      <a:t>vine2</a:t>
                    </a:r>
                    <a:endParaRPr lang="en-US" sz="1400" b="1" dirty="0"/>
                  </a:p>
                </p:txBody>
              </p:sp>
            </p:grpSp>
            <p:grpSp>
              <p:nvGrpSpPr>
                <p:cNvPr id="155" name="Group 154"/>
                <p:cNvGrpSpPr/>
                <p:nvPr/>
              </p:nvGrpSpPr>
              <p:grpSpPr>
                <a:xfrm>
                  <a:off x="9194502" y="4399544"/>
                  <a:ext cx="1285262" cy="484186"/>
                  <a:chOff x="9155339" y="4477618"/>
                  <a:chExt cx="1631038" cy="543577"/>
                </a:xfrm>
              </p:grpSpPr>
              <p:sp>
                <p:nvSpPr>
                  <p:cNvPr id="157" name="Rounded Rectangle 156"/>
                  <p:cNvSpPr>
                    <a:spLocks noChangeAspect="1"/>
                  </p:cNvSpPr>
                  <p:nvPr/>
                </p:nvSpPr>
                <p:spPr>
                  <a:xfrm>
                    <a:off x="9161448" y="4477618"/>
                    <a:ext cx="1619621" cy="543577"/>
                  </a:xfrm>
                  <a:prstGeom prst="roundRect">
                    <a:avLst>
                      <a:gd name="adj" fmla="val 6141"/>
                    </a:avLst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/>
                  </a:p>
                </p:txBody>
              </p:sp>
              <p:sp>
                <p:nvSpPr>
                  <p:cNvPr id="158" name="TextBox 157"/>
                  <p:cNvSpPr txBox="1"/>
                  <p:nvPr/>
                </p:nvSpPr>
                <p:spPr>
                  <a:xfrm>
                    <a:off x="9155339" y="4595104"/>
                    <a:ext cx="1631038" cy="34552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400" b="1" dirty="0" err="1" smtClean="0"/>
                      <a:t>Ipop</a:t>
                    </a:r>
                    <a:endParaRPr lang="en-US" sz="1400" b="1" dirty="0"/>
                  </a:p>
                </p:txBody>
              </p:sp>
            </p:grpSp>
            <p:grpSp>
              <p:nvGrpSpPr>
                <p:cNvPr id="7" name="Group 6"/>
                <p:cNvGrpSpPr/>
                <p:nvPr/>
              </p:nvGrpSpPr>
              <p:grpSpPr>
                <a:xfrm>
                  <a:off x="10133020" y="3354079"/>
                  <a:ext cx="1285435" cy="629104"/>
                  <a:chOff x="7362110" y="4970442"/>
                  <a:chExt cx="1296979" cy="629104"/>
                </a:xfrm>
              </p:grpSpPr>
              <p:sp>
                <p:nvSpPr>
                  <p:cNvPr id="160" name="Rounded Rectangle 159"/>
                  <p:cNvSpPr>
                    <a:spLocks noChangeAspect="1"/>
                  </p:cNvSpPr>
                  <p:nvPr/>
                </p:nvSpPr>
                <p:spPr>
                  <a:xfrm>
                    <a:off x="7362110" y="4970442"/>
                    <a:ext cx="1296979" cy="629104"/>
                  </a:xfrm>
                  <a:prstGeom prst="roundRect">
                    <a:avLst>
                      <a:gd name="adj" fmla="val 6141"/>
                    </a:avLst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/>
                  </a:p>
                </p:txBody>
              </p:sp>
              <p:sp>
                <p:nvSpPr>
                  <p:cNvPr id="162" name="TextBox 161"/>
                  <p:cNvSpPr txBox="1"/>
                  <p:nvPr/>
                </p:nvSpPr>
                <p:spPr>
                  <a:xfrm>
                    <a:off x="7393030" y="5131106"/>
                    <a:ext cx="1235138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400" b="1" dirty="0" err="1"/>
                      <a:t>p</a:t>
                    </a:r>
                    <a:r>
                      <a:rPr lang="en-US" sz="1400" b="1" dirty="0" err="1" smtClean="0"/>
                      <a:t>ragma_boot</a:t>
                    </a:r>
                    <a:endParaRPr lang="en-US" sz="1400" dirty="0"/>
                  </a:p>
                </p:txBody>
              </p:sp>
            </p:grpSp>
            <p:grpSp>
              <p:nvGrpSpPr>
                <p:cNvPr id="22" name="Group 21"/>
                <p:cNvGrpSpPr/>
                <p:nvPr/>
              </p:nvGrpSpPr>
              <p:grpSpPr>
                <a:xfrm>
                  <a:off x="8833776" y="2493818"/>
                  <a:ext cx="1083770" cy="1255600"/>
                  <a:chOff x="8729866" y="2813653"/>
                  <a:chExt cx="1154394" cy="1339856"/>
                </a:xfrm>
              </p:grpSpPr>
              <p:grpSp>
                <p:nvGrpSpPr>
                  <p:cNvPr id="231" name="Group 230"/>
                  <p:cNvGrpSpPr/>
                  <p:nvPr/>
                </p:nvGrpSpPr>
                <p:grpSpPr>
                  <a:xfrm>
                    <a:off x="8729866" y="2874818"/>
                    <a:ext cx="1131377" cy="1278691"/>
                    <a:chOff x="7671990" y="374465"/>
                    <a:chExt cx="1435753" cy="1435536"/>
                  </a:xfrm>
                </p:grpSpPr>
                <p:sp>
                  <p:nvSpPr>
                    <p:cNvPr id="236" name="Rounded Rectangle 235"/>
                    <p:cNvSpPr>
                      <a:spLocks noChangeAspect="1"/>
                    </p:cNvSpPr>
                    <p:nvPr/>
                  </p:nvSpPr>
                  <p:spPr>
                    <a:xfrm>
                      <a:off x="7671990" y="374465"/>
                      <a:ext cx="1435753" cy="1435536"/>
                    </a:xfrm>
                    <a:prstGeom prst="roundRect">
                      <a:avLst>
                        <a:gd name="adj" fmla="val 6141"/>
                      </a:avLst>
                    </a:prstGeom>
                  </p:spPr>
                  <p:style>
                    <a:lnRef idx="1">
                      <a:schemeClr val="accent1"/>
                    </a:lnRef>
                    <a:fillRef idx="2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400"/>
                    </a:p>
                  </p:txBody>
                </p:sp>
                <p:pic>
                  <p:nvPicPr>
                    <p:cNvPr id="246" name="Picture 13" descr="distortedlogo"/>
                    <p:cNvPicPr>
                      <a:picLocks noChangeAspect="1" noChangeArrowheads="1"/>
                    </p:cNvPicPr>
                    <p:nvPr/>
                  </p:nvPicPr>
                  <p:blipFill>
                    <a:blip r:embed="rId3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p:blipFill>
                  <p:spPr bwMode="auto">
                    <a:xfrm>
                      <a:off x="8407441" y="1225644"/>
                      <a:ext cx="581282" cy="574766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</p:grpSp>
              <p:sp>
                <p:nvSpPr>
                  <p:cNvPr id="249" name="TextBox 248"/>
                  <p:cNvSpPr txBox="1"/>
                  <p:nvPr/>
                </p:nvSpPr>
                <p:spPr>
                  <a:xfrm>
                    <a:off x="8755103" y="2813653"/>
                    <a:ext cx="1129157" cy="52322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400" b="1" dirty="0" smtClean="0"/>
                      <a:t>Data</a:t>
                    </a:r>
                  </a:p>
                  <a:p>
                    <a:endParaRPr lang="en-US" sz="1400" dirty="0"/>
                  </a:p>
                </p:txBody>
              </p:sp>
              <p:grpSp>
                <p:nvGrpSpPr>
                  <p:cNvPr id="19" name="Group 18"/>
                  <p:cNvGrpSpPr/>
                  <p:nvPr/>
                </p:nvGrpSpPr>
                <p:grpSpPr>
                  <a:xfrm>
                    <a:off x="9413012" y="3128817"/>
                    <a:ext cx="285170" cy="417947"/>
                    <a:chOff x="7588828" y="1743363"/>
                    <a:chExt cx="877454" cy="1214583"/>
                  </a:xfrm>
                </p:grpSpPr>
                <p:sp>
                  <p:nvSpPr>
                    <p:cNvPr id="84" name="Magnetic Disk 83"/>
                    <p:cNvSpPr/>
                    <p:nvPr/>
                  </p:nvSpPr>
                  <p:spPr>
                    <a:xfrm>
                      <a:off x="7588828" y="2600036"/>
                      <a:ext cx="877454" cy="357910"/>
                    </a:xfrm>
                    <a:prstGeom prst="flowChartMagneticDisk">
                      <a:avLst/>
                    </a:prstGeom>
                    <a:gradFill flip="none" rotWithShape="1">
                      <a:gsLst>
                        <a:gs pos="0">
                          <a:srgbClr val="22D1DD">
                            <a:alpha val="90000"/>
                          </a:srgbClr>
                        </a:gs>
                        <a:gs pos="100000">
                          <a:srgbClr val="0A60D5">
                            <a:alpha val="90000"/>
                          </a:srgbClr>
                        </a:gs>
                      </a:gsLst>
                      <a:lin ang="15540000" scaled="0"/>
                      <a:tileRect/>
                    </a:gradFill>
                    <a:ln>
                      <a:solidFill>
                        <a:srgbClr val="0A60D5"/>
                      </a:solidFill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spcFirstLastPara="0" vert="horz" wrap="square" lIns="76200" tIns="76200" rIns="76200" bIns="76200" numCol="1" spcCol="1270" rtlCol="0" anchor="ctr" anchorCtr="0">
                      <a:noAutofit/>
                    </a:bodyPr>
                    <a:lstStyle/>
                    <a:p>
                      <a:pPr algn="ctr" defTabSz="8890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</a:pPr>
                      <a:endParaRPr lang="en-US" sz="2000" kern="1200" dirty="0" smtClean="0"/>
                    </a:p>
                  </p:txBody>
                </p:sp>
                <p:sp>
                  <p:nvSpPr>
                    <p:cNvPr id="86" name="Magnetic Disk 85"/>
                    <p:cNvSpPr/>
                    <p:nvPr/>
                  </p:nvSpPr>
                  <p:spPr>
                    <a:xfrm>
                      <a:off x="7588828" y="2313709"/>
                      <a:ext cx="877454" cy="357910"/>
                    </a:xfrm>
                    <a:prstGeom prst="flowChartMagneticDisk">
                      <a:avLst/>
                    </a:prstGeom>
                    <a:gradFill flip="none" rotWithShape="1">
                      <a:gsLst>
                        <a:gs pos="0">
                          <a:srgbClr val="22D1DD">
                            <a:alpha val="90000"/>
                          </a:srgbClr>
                        </a:gs>
                        <a:gs pos="100000">
                          <a:srgbClr val="0A60D5">
                            <a:alpha val="90000"/>
                          </a:srgbClr>
                        </a:gs>
                      </a:gsLst>
                      <a:lin ang="15540000" scaled="0"/>
                      <a:tileRect/>
                    </a:gradFill>
                    <a:ln>
                      <a:solidFill>
                        <a:srgbClr val="0A60D5"/>
                      </a:solidFill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spcFirstLastPara="0" vert="horz" wrap="square" lIns="76200" tIns="76200" rIns="76200" bIns="76200" numCol="1" spcCol="1270" rtlCol="0" anchor="ctr" anchorCtr="0">
                      <a:noAutofit/>
                    </a:bodyPr>
                    <a:lstStyle/>
                    <a:p>
                      <a:pPr algn="ctr" defTabSz="8890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</a:pPr>
                      <a:endParaRPr lang="en-US" sz="2000" kern="1200" dirty="0" smtClean="0"/>
                    </a:p>
                  </p:txBody>
                </p:sp>
                <p:sp>
                  <p:nvSpPr>
                    <p:cNvPr id="18" name="Magnetic Disk 17"/>
                    <p:cNvSpPr/>
                    <p:nvPr/>
                  </p:nvSpPr>
                  <p:spPr>
                    <a:xfrm>
                      <a:off x="7588828" y="2043546"/>
                      <a:ext cx="877454" cy="357910"/>
                    </a:xfrm>
                    <a:prstGeom prst="flowChartMagneticDisk">
                      <a:avLst/>
                    </a:prstGeom>
                    <a:gradFill flip="none" rotWithShape="1">
                      <a:gsLst>
                        <a:gs pos="0">
                          <a:srgbClr val="22D1DD">
                            <a:alpha val="90000"/>
                          </a:srgbClr>
                        </a:gs>
                        <a:gs pos="100000">
                          <a:srgbClr val="0A60D5">
                            <a:alpha val="90000"/>
                          </a:srgbClr>
                        </a:gs>
                      </a:gsLst>
                      <a:lin ang="15540000" scaled="0"/>
                      <a:tileRect/>
                    </a:gradFill>
                    <a:ln>
                      <a:solidFill>
                        <a:srgbClr val="0A60D5"/>
                      </a:solidFill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spcFirstLastPara="0" vert="horz" wrap="square" lIns="76200" tIns="76200" rIns="76200" bIns="76200" numCol="1" spcCol="1270" rtlCol="0" anchor="ctr" anchorCtr="0">
                      <a:noAutofit/>
                    </a:bodyPr>
                    <a:lstStyle/>
                    <a:p>
                      <a:pPr algn="ctr" defTabSz="8890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</a:pPr>
                      <a:endParaRPr lang="en-US" sz="2000" kern="1200" dirty="0" smtClean="0"/>
                    </a:p>
                  </p:txBody>
                </p:sp>
                <p:sp>
                  <p:nvSpPr>
                    <p:cNvPr id="87" name="Magnetic Disk 86"/>
                    <p:cNvSpPr/>
                    <p:nvPr/>
                  </p:nvSpPr>
                  <p:spPr>
                    <a:xfrm>
                      <a:off x="7588828" y="1743363"/>
                      <a:ext cx="877454" cy="357910"/>
                    </a:xfrm>
                    <a:prstGeom prst="flowChartMagneticDisk">
                      <a:avLst/>
                    </a:prstGeom>
                    <a:gradFill flip="none" rotWithShape="1">
                      <a:gsLst>
                        <a:gs pos="0">
                          <a:srgbClr val="22D1DD">
                            <a:alpha val="90000"/>
                          </a:srgbClr>
                        </a:gs>
                        <a:gs pos="100000">
                          <a:srgbClr val="0A60D5">
                            <a:alpha val="90000"/>
                          </a:srgbClr>
                        </a:gs>
                      </a:gsLst>
                      <a:lin ang="15540000" scaled="0"/>
                      <a:tileRect/>
                    </a:gradFill>
                    <a:ln>
                      <a:solidFill>
                        <a:srgbClr val="0A60D5"/>
                      </a:solidFill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spcFirstLastPara="0" vert="horz" wrap="square" lIns="76200" tIns="76200" rIns="76200" bIns="76200" numCol="1" spcCol="1270" rtlCol="0" anchor="ctr" anchorCtr="0">
                      <a:noAutofit/>
                    </a:bodyPr>
                    <a:lstStyle/>
                    <a:p>
                      <a:pPr algn="ctr" defTabSz="889000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35000"/>
                        </a:spcAft>
                      </a:pPr>
                      <a:endParaRPr lang="en-US" sz="2000" kern="1200" dirty="0" smtClean="0"/>
                    </a:p>
                  </p:txBody>
                </p:sp>
              </p:grpSp>
              <p:pic>
                <p:nvPicPr>
                  <p:cNvPr id="91" name="Picture 90" descr="Screen shot 2013-10-03 at 6.11.14 PM.png"/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843820" y="3129702"/>
                    <a:ext cx="351371" cy="79575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93" name="Group 92"/>
                <p:cNvGrpSpPr/>
                <p:nvPr/>
              </p:nvGrpSpPr>
              <p:grpSpPr>
                <a:xfrm>
                  <a:off x="9074728" y="5106120"/>
                  <a:ext cx="2101272" cy="435698"/>
                  <a:chOff x="9161448" y="4477618"/>
                  <a:chExt cx="1654232" cy="614154"/>
                </a:xfrm>
              </p:grpSpPr>
              <p:sp>
                <p:nvSpPr>
                  <p:cNvPr id="94" name="Rounded Rectangle 93"/>
                  <p:cNvSpPr>
                    <a:spLocks noChangeAspect="1"/>
                  </p:cNvSpPr>
                  <p:nvPr/>
                </p:nvSpPr>
                <p:spPr>
                  <a:xfrm>
                    <a:off x="9161448" y="4477618"/>
                    <a:ext cx="1619621" cy="543577"/>
                  </a:xfrm>
                  <a:prstGeom prst="roundRect">
                    <a:avLst>
                      <a:gd name="adj" fmla="val 6141"/>
                    </a:avLst>
                  </a:prstGeom>
                </p:spPr>
                <p:style>
                  <a:lnRef idx="1">
                    <a:schemeClr val="accent1"/>
                  </a:lnRef>
                  <a:fillRef idx="2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/>
                  </a:p>
                </p:txBody>
              </p:sp>
              <p:sp>
                <p:nvSpPr>
                  <p:cNvPr id="95" name="TextBox 94"/>
                  <p:cNvSpPr txBox="1"/>
                  <p:nvPr/>
                </p:nvSpPr>
                <p:spPr>
                  <a:xfrm>
                    <a:off x="9184642" y="4504373"/>
                    <a:ext cx="1631038" cy="5873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400" b="1" dirty="0" smtClean="0"/>
                      <a:t>Personal Cloud Controller</a:t>
                    </a:r>
                    <a:endParaRPr lang="en-US" sz="1400" b="1" dirty="0"/>
                  </a:p>
                </p:txBody>
              </p:sp>
            </p:grpSp>
            <p:sp>
              <p:nvSpPr>
                <p:cNvPr id="102" name="Left-Right Arrow 101"/>
                <p:cNvSpPr/>
                <p:nvPr/>
              </p:nvSpPr>
              <p:spPr>
                <a:xfrm rot="16200000">
                  <a:off x="10275453" y="4444998"/>
                  <a:ext cx="1268847" cy="162792"/>
                </a:xfrm>
                <a:prstGeom prst="leftRightArrow">
                  <a:avLst/>
                </a:prstGeom>
              </p:spPr>
              <p:style>
                <a:lnRef idx="0">
                  <a:schemeClr val="accent5"/>
                </a:lnRef>
                <a:fillRef idx="3">
                  <a:schemeClr val="accent5"/>
                </a:fillRef>
                <a:effectRef idx="3">
                  <a:schemeClr val="accent5"/>
                </a:effectRef>
                <a:fontRef idx="minor">
                  <a:schemeClr val="lt1"/>
                </a:fontRef>
              </p:style>
              <p:txBody>
                <a:bodyPr spcFirstLastPara="0" vert="horz" wrap="square" lIns="76200" tIns="76200" rIns="76200" bIns="76200" numCol="1" spcCol="1270" rtlCol="0" anchor="ctr" anchorCtr="0">
                  <a:noAutofit/>
                </a:bodyPr>
                <a:lstStyle/>
                <a:p>
                  <a:pPr algn="ctr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en-US" sz="2000" kern="1200" dirty="0" smtClean="0"/>
                </a:p>
              </p:txBody>
            </p:sp>
            <p:sp>
              <p:nvSpPr>
                <p:cNvPr id="103" name="Left-Right Arrow 102"/>
                <p:cNvSpPr/>
                <p:nvPr/>
              </p:nvSpPr>
              <p:spPr>
                <a:xfrm rot="16200000">
                  <a:off x="10257559" y="3136322"/>
                  <a:ext cx="637308" cy="183572"/>
                </a:xfrm>
                <a:prstGeom prst="leftRightArrow">
                  <a:avLst/>
                </a:prstGeom>
              </p:spPr>
              <p:style>
                <a:lnRef idx="0">
                  <a:schemeClr val="accent5"/>
                </a:lnRef>
                <a:fillRef idx="3">
                  <a:schemeClr val="accent5"/>
                </a:fillRef>
                <a:effectRef idx="3">
                  <a:schemeClr val="accent5"/>
                </a:effectRef>
                <a:fontRef idx="minor">
                  <a:schemeClr val="lt1"/>
                </a:fontRef>
              </p:style>
              <p:txBody>
                <a:bodyPr spcFirstLastPara="0" vert="horz" wrap="square" lIns="76200" tIns="76200" rIns="76200" bIns="76200" numCol="1" spcCol="1270" rtlCol="0" anchor="ctr" anchorCtr="0">
                  <a:noAutofit/>
                </a:bodyPr>
                <a:lstStyle/>
                <a:p>
                  <a:pPr algn="ctr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en-US" sz="2000" kern="1200" dirty="0" smtClean="0"/>
                </a:p>
              </p:txBody>
            </p:sp>
            <p:sp>
              <p:nvSpPr>
                <p:cNvPr id="104" name="Left-Right Arrow 103"/>
                <p:cNvSpPr/>
                <p:nvPr/>
              </p:nvSpPr>
              <p:spPr>
                <a:xfrm rot="16200000">
                  <a:off x="10055514" y="4123458"/>
                  <a:ext cx="417946" cy="160482"/>
                </a:xfrm>
                <a:prstGeom prst="leftRightArrow">
                  <a:avLst/>
                </a:prstGeom>
              </p:spPr>
              <p:style>
                <a:lnRef idx="0">
                  <a:schemeClr val="accent5"/>
                </a:lnRef>
                <a:fillRef idx="3">
                  <a:schemeClr val="accent5"/>
                </a:fillRef>
                <a:effectRef idx="3">
                  <a:schemeClr val="accent5"/>
                </a:effectRef>
                <a:fontRef idx="minor">
                  <a:schemeClr val="lt1"/>
                </a:fontRef>
              </p:style>
              <p:txBody>
                <a:bodyPr spcFirstLastPara="0" vert="horz" wrap="square" lIns="76200" tIns="76200" rIns="76200" bIns="76200" numCol="1" spcCol="1270" rtlCol="0" anchor="ctr" anchorCtr="0">
                  <a:noAutofit/>
                </a:bodyPr>
                <a:lstStyle/>
                <a:p>
                  <a:pPr algn="ctr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en-US" sz="2000" kern="1200" dirty="0" smtClean="0"/>
                </a:p>
              </p:txBody>
            </p:sp>
            <p:sp>
              <p:nvSpPr>
                <p:cNvPr id="105" name="Left-Right Arrow 104"/>
                <p:cNvSpPr/>
                <p:nvPr/>
              </p:nvSpPr>
              <p:spPr>
                <a:xfrm>
                  <a:off x="9826914" y="2647949"/>
                  <a:ext cx="417946" cy="160482"/>
                </a:xfrm>
                <a:prstGeom prst="leftRightArrow">
                  <a:avLst/>
                </a:prstGeom>
              </p:spPr>
              <p:style>
                <a:lnRef idx="0">
                  <a:schemeClr val="accent5"/>
                </a:lnRef>
                <a:fillRef idx="3">
                  <a:schemeClr val="accent5"/>
                </a:fillRef>
                <a:effectRef idx="3">
                  <a:schemeClr val="accent5"/>
                </a:effectRef>
                <a:fontRef idx="minor">
                  <a:schemeClr val="lt1"/>
                </a:fontRef>
              </p:style>
              <p:txBody>
                <a:bodyPr spcFirstLastPara="0" vert="horz" wrap="square" lIns="76200" tIns="76200" rIns="76200" bIns="76200" numCol="1" spcCol="1270" rtlCol="0" anchor="ctr" anchorCtr="0">
                  <a:noAutofit/>
                </a:bodyPr>
                <a:lstStyle/>
                <a:p>
                  <a:pPr algn="ctr" defTabSz="8890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en-US" sz="2000" kern="1200" dirty="0" smtClean="0"/>
                </a:p>
              </p:txBody>
            </p:sp>
          </p:grpSp>
        </p:grpSp>
        <p:sp>
          <p:nvSpPr>
            <p:cNvPr id="248" name="TextBox 247"/>
            <p:cNvSpPr txBox="1"/>
            <p:nvPr/>
          </p:nvSpPr>
          <p:spPr>
            <a:xfrm>
              <a:off x="9121651" y="1752323"/>
              <a:ext cx="188013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solidFill>
                    <a:srgbClr val="0A60D5"/>
                  </a:solidFill>
                </a:rPr>
                <a:t>Integrate</a:t>
              </a:r>
            </a:p>
          </p:txBody>
        </p:sp>
      </p:grpSp>
      <p:sp>
        <p:nvSpPr>
          <p:cNvPr id="46" name="Title 3"/>
          <p:cNvSpPr txBox="1">
            <a:spLocks/>
          </p:cNvSpPr>
          <p:nvPr/>
        </p:nvSpPr>
        <p:spPr>
          <a:xfrm>
            <a:off x="1686560" y="138864"/>
            <a:ext cx="9563100" cy="9064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1" i="0" kern="1200">
                <a:solidFill>
                  <a:srgbClr val="19293F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800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Actions</a:t>
            </a:r>
            <a:endParaRPr lang="en-US" sz="2800" dirty="0">
              <a:ln w="1905"/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grpSp>
        <p:nvGrpSpPr>
          <p:cNvPr id="224" name="Group 223"/>
          <p:cNvGrpSpPr/>
          <p:nvPr/>
        </p:nvGrpSpPr>
        <p:grpSpPr>
          <a:xfrm>
            <a:off x="675008" y="1557011"/>
            <a:ext cx="2776196" cy="4300423"/>
            <a:chOff x="709645" y="1533920"/>
            <a:chExt cx="2776196" cy="4300423"/>
          </a:xfrm>
        </p:grpSpPr>
        <p:grpSp>
          <p:nvGrpSpPr>
            <p:cNvPr id="8" name="Group 7"/>
            <p:cNvGrpSpPr/>
            <p:nvPr/>
          </p:nvGrpSpPr>
          <p:grpSpPr>
            <a:xfrm>
              <a:off x="709645" y="1533920"/>
              <a:ext cx="2776196" cy="4300423"/>
              <a:chOff x="506980" y="1481845"/>
              <a:chExt cx="2776196" cy="4300423"/>
            </a:xfrm>
          </p:grpSpPr>
          <p:sp>
            <p:nvSpPr>
              <p:cNvPr id="208" name="Rounded Rectangle 207"/>
              <p:cNvSpPr/>
              <p:nvPr/>
            </p:nvSpPr>
            <p:spPr>
              <a:xfrm>
                <a:off x="506980" y="1481845"/>
                <a:ext cx="2776196" cy="4300423"/>
              </a:xfrm>
              <a:prstGeom prst="roundRect">
                <a:avLst/>
              </a:prstGeom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100000">
                    <a:schemeClr val="bg1"/>
                  </a:gs>
                </a:gsLst>
              </a:gradFill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27" name="TextBox 226"/>
              <p:cNvSpPr txBox="1"/>
              <p:nvPr/>
            </p:nvSpPr>
            <p:spPr>
              <a:xfrm>
                <a:off x="762514" y="1675192"/>
                <a:ext cx="245227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smtClean="0">
                    <a:solidFill>
                      <a:srgbClr val="0A60D5"/>
                    </a:solidFill>
                  </a:rPr>
                  <a:t>Automate Everything</a:t>
                </a: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880837" y="2337523"/>
              <a:ext cx="2455801" cy="3291162"/>
              <a:chOff x="880837" y="2337523"/>
              <a:chExt cx="2455801" cy="3291162"/>
            </a:xfrm>
          </p:grpSpPr>
          <p:grpSp>
            <p:nvGrpSpPr>
              <p:cNvPr id="51" name="Group 50"/>
              <p:cNvGrpSpPr/>
              <p:nvPr/>
            </p:nvGrpSpPr>
            <p:grpSpPr>
              <a:xfrm>
                <a:off x="880837" y="3713740"/>
                <a:ext cx="1347435" cy="703549"/>
                <a:chOff x="1017072" y="2603069"/>
                <a:chExt cx="1347435" cy="703549"/>
              </a:xfrm>
            </p:grpSpPr>
            <p:sp>
              <p:nvSpPr>
                <p:cNvPr id="52" name="Rounded Rectangle 51"/>
                <p:cNvSpPr>
                  <a:spLocks noChangeAspect="1"/>
                </p:cNvSpPr>
                <p:nvPr/>
              </p:nvSpPr>
              <p:spPr>
                <a:xfrm>
                  <a:off x="1021572" y="2603069"/>
                  <a:ext cx="1276264" cy="703549"/>
                </a:xfrm>
                <a:prstGeom prst="roundRect">
                  <a:avLst>
                    <a:gd name="adj" fmla="val 6141"/>
                  </a:avLst>
                </a:prstGeom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  <p:sp>
              <p:nvSpPr>
                <p:cNvPr id="53" name="TextBox 52"/>
                <p:cNvSpPr txBox="1"/>
                <p:nvPr/>
              </p:nvSpPr>
              <p:spPr>
                <a:xfrm>
                  <a:off x="1017072" y="2616228"/>
                  <a:ext cx="134743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b="1" dirty="0" smtClean="0"/>
                    <a:t>Script repetitive tasks</a:t>
                  </a:r>
                  <a:endParaRPr lang="en-US" sz="1400" b="1" dirty="0"/>
                </a:p>
              </p:txBody>
            </p:sp>
          </p:grpSp>
          <p:grpSp>
            <p:nvGrpSpPr>
              <p:cNvPr id="69" name="Group 68"/>
              <p:cNvGrpSpPr/>
              <p:nvPr/>
            </p:nvGrpSpPr>
            <p:grpSpPr>
              <a:xfrm>
                <a:off x="2268602" y="3265780"/>
                <a:ext cx="1056490" cy="440312"/>
                <a:chOff x="1017072" y="2603069"/>
                <a:chExt cx="1347435" cy="703549"/>
              </a:xfrm>
            </p:grpSpPr>
            <p:sp>
              <p:nvSpPr>
                <p:cNvPr id="70" name="Rounded Rectangle 69"/>
                <p:cNvSpPr>
                  <a:spLocks noChangeAspect="1"/>
                </p:cNvSpPr>
                <p:nvPr/>
              </p:nvSpPr>
              <p:spPr>
                <a:xfrm>
                  <a:off x="1021572" y="2603069"/>
                  <a:ext cx="1276264" cy="703549"/>
                </a:xfrm>
                <a:prstGeom prst="roundRect">
                  <a:avLst>
                    <a:gd name="adj" fmla="val 6141"/>
                  </a:avLst>
                </a:prstGeom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  <p:sp>
              <p:nvSpPr>
                <p:cNvPr id="71" name="TextBox 70"/>
                <p:cNvSpPr txBox="1"/>
                <p:nvPr/>
              </p:nvSpPr>
              <p:spPr>
                <a:xfrm>
                  <a:off x="1017072" y="2616228"/>
                  <a:ext cx="1347435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b="1" dirty="0" smtClean="0"/>
                    <a:t>configure</a:t>
                  </a:r>
                  <a:endParaRPr lang="en-US" sz="1400" b="1" dirty="0"/>
                </a:p>
              </p:txBody>
            </p:sp>
          </p:grpSp>
          <p:grpSp>
            <p:nvGrpSpPr>
              <p:cNvPr id="21" name="Group 20"/>
              <p:cNvGrpSpPr/>
              <p:nvPr/>
            </p:nvGrpSpPr>
            <p:grpSpPr>
              <a:xfrm>
                <a:off x="1833789" y="4444311"/>
                <a:ext cx="1502849" cy="1184374"/>
                <a:chOff x="1868425" y="4121039"/>
                <a:chExt cx="1502849" cy="1184374"/>
              </a:xfrm>
            </p:grpSpPr>
            <p:pic>
              <p:nvPicPr>
                <p:cNvPr id="73" name="Picture 72" descr="BU005300.png"/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868425" y="4121039"/>
                  <a:ext cx="1502849" cy="1184374"/>
                </a:xfrm>
                <a:prstGeom prst="rect">
                  <a:avLst/>
                </a:prstGeom>
              </p:spPr>
            </p:pic>
            <p:sp>
              <p:nvSpPr>
                <p:cNvPr id="75" name="TextBox 74"/>
                <p:cNvSpPr txBox="1"/>
                <p:nvPr/>
              </p:nvSpPr>
              <p:spPr>
                <a:xfrm>
                  <a:off x="2155456" y="4477051"/>
                  <a:ext cx="915634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b="1" dirty="0" smtClean="0">
                      <a:solidFill>
                        <a:srgbClr val="FFFFFF"/>
                      </a:solidFill>
                    </a:rPr>
                    <a:t>packages</a:t>
                  </a:r>
                  <a:endParaRPr lang="en-US" sz="1400" b="1" dirty="0">
                    <a:solidFill>
                      <a:srgbClr val="FFFFFF"/>
                    </a:solidFill>
                  </a:endParaRPr>
                </a:p>
              </p:txBody>
            </p:sp>
          </p:grpSp>
          <p:grpSp>
            <p:nvGrpSpPr>
              <p:cNvPr id="14" name="Group 13"/>
              <p:cNvGrpSpPr/>
              <p:nvPr/>
            </p:nvGrpSpPr>
            <p:grpSpPr>
              <a:xfrm>
                <a:off x="898606" y="2337523"/>
                <a:ext cx="1496093" cy="3090778"/>
                <a:chOff x="609970" y="2383705"/>
                <a:chExt cx="1496093" cy="3090778"/>
              </a:xfrm>
            </p:grpSpPr>
            <p:grpSp>
              <p:nvGrpSpPr>
                <p:cNvPr id="4" name="Group 3"/>
                <p:cNvGrpSpPr/>
                <p:nvPr/>
              </p:nvGrpSpPr>
              <p:grpSpPr>
                <a:xfrm>
                  <a:off x="820801" y="2383705"/>
                  <a:ext cx="1285262" cy="703549"/>
                  <a:chOff x="1017073" y="2603069"/>
                  <a:chExt cx="1285262" cy="703549"/>
                </a:xfrm>
              </p:grpSpPr>
              <p:sp>
                <p:nvSpPr>
                  <p:cNvPr id="48" name="Rounded Rectangle 47"/>
                  <p:cNvSpPr>
                    <a:spLocks noChangeAspect="1"/>
                  </p:cNvSpPr>
                  <p:nvPr/>
                </p:nvSpPr>
                <p:spPr>
                  <a:xfrm>
                    <a:off x="1021572" y="2603069"/>
                    <a:ext cx="1276264" cy="703549"/>
                  </a:xfrm>
                  <a:prstGeom prst="roundRect">
                    <a:avLst>
                      <a:gd name="adj" fmla="val 6141"/>
                    </a:avLst>
                  </a:prstGeom>
                </p:spPr>
                <p:style>
                  <a:lnRef idx="1">
                    <a:schemeClr val="accent6"/>
                  </a:lnRef>
                  <a:fillRef idx="2">
                    <a:schemeClr val="accent6"/>
                  </a:fillRef>
                  <a:effectRef idx="1">
                    <a:schemeClr val="accent6"/>
                  </a:effectRef>
                  <a:fontRef idx="minor">
                    <a:schemeClr val="dk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/>
                  </a:p>
                </p:txBody>
              </p:sp>
              <p:sp>
                <p:nvSpPr>
                  <p:cNvPr id="49" name="TextBox 48"/>
                  <p:cNvSpPr txBox="1"/>
                  <p:nvPr/>
                </p:nvSpPr>
                <p:spPr>
                  <a:xfrm>
                    <a:off x="1017073" y="2662410"/>
                    <a:ext cx="1285262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400" b="1" dirty="0"/>
                      <a:t>I</a:t>
                    </a:r>
                    <a:r>
                      <a:rPr lang="en-US" sz="1400" b="1" dirty="0" smtClean="0"/>
                      <a:t>nstalls</a:t>
                    </a:r>
                    <a:endParaRPr lang="en-US" sz="1400" b="1" dirty="0"/>
                  </a:p>
                </p:txBody>
              </p:sp>
            </p:grpSp>
            <p:pic>
              <p:nvPicPr>
                <p:cNvPr id="13" name="Picture 12" descr="BU009454.png"/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09970" y="5103090"/>
                  <a:ext cx="371393" cy="371393"/>
                </a:xfrm>
                <a:prstGeom prst="rect">
                  <a:avLst/>
                </a:prstGeom>
              </p:spPr>
            </p:pic>
            <p:pic>
              <p:nvPicPr>
                <p:cNvPr id="78" name="Picture 77" descr="BU009454.png"/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31642" y="4989945"/>
                  <a:ext cx="371393" cy="371393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29" name="Group 28"/>
          <p:cNvGrpSpPr/>
          <p:nvPr/>
        </p:nvGrpSpPr>
        <p:grpSpPr>
          <a:xfrm>
            <a:off x="4686674" y="1557011"/>
            <a:ext cx="2776196" cy="4300423"/>
            <a:chOff x="4686674" y="1522375"/>
            <a:chExt cx="2776196" cy="4300423"/>
          </a:xfrm>
        </p:grpSpPr>
        <p:grpSp>
          <p:nvGrpSpPr>
            <p:cNvPr id="11" name="Group 10"/>
            <p:cNvGrpSpPr/>
            <p:nvPr/>
          </p:nvGrpSpPr>
          <p:grpSpPr>
            <a:xfrm>
              <a:off x="4686674" y="1522375"/>
              <a:ext cx="2776196" cy="4300423"/>
              <a:chOff x="4686674" y="1522375"/>
              <a:chExt cx="2776196" cy="4300423"/>
            </a:xfrm>
          </p:grpSpPr>
          <p:sp>
            <p:nvSpPr>
              <p:cNvPr id="138" name="Rounded Rectangle 137"/>
              <p:cNvSpPr/>
              <p:nvPr/>
            </p:nvSpPr>
            <p:spPr>
              <a:xfrm>
                <a:off x="4686674" y="1522375"/>
                <a:ext cx="2776196" cy="4300423"/>
              </a:xfrm>
              <a:prstGeom prst="roundRect">
                <a:avLst/>
              </a:prstGeom>
              <a:gradFill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100000">
                    <a:schemeClr val="bg1"/>
                  </a:gs>
                </a:gsLst>
              </a:gradFill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85" name="TextBox 184"/>
              <p:cNvSpPr txBox="1"/>
              <p:nvPr/>
            </p:nvSpPr>
            <p:spPr>
              <a:xfrm>
                <a:off x="5192868" y="1738813"/>
                <a:ext cx="176109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 smtClean="0">
                    <a:solidFill>
                      <a:srgbClr val="0A60D5"/>
                    </a:solidFill>
                  </a:rPr>
                  <a:t>Reuse</a:t>
                </a:r>
                <a:endParaRPr lang="en-US" sz="2000" b="1" dirty="0">
                  <a:solidFill>
                    <a:srgbClr val="0A60D5"/>
                  </a:solidFill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4871784" y="1777999"/>
              <a:ext cx="2405977" cy="3502892"/>
              <a:chOff x="4785510" y="1777999"/>
              <a:chExt cx="2405977" cy="3502892"/>
            </a:xfrm>
          </p:grpSpPr>
          <p:grpSp>
            <p:nvGrpSpPr>
              <p:cNvPr id="57" name="Group 56"/>
              <p:cNvGrpSpPr/>
              <p:nvPr/>
            </p:nvGrpSpPr>
            <p:grpSpPr>
              <a:xfrm>
                <a:off x="4785510" y="2422959"/>
                <a:ext cx="1356673" cy="703549"/>
                <a:chOff x="1017072" y="2603069"/>
                <a:chExt cx="1347435" cy="703549"/>
              </a:xfrm>
            </p:grpSpPr>
            <p:sp>
              <p:nvSpPr>
                <p:cNvPr id="58" name="Rounded Rectangle 57"/>
                <p:cNvSpPr>
                  <a:spLocks noChangeAspect="1"/>
                </p:cNvSpPr>
                <p:nvPr/>
              </p:nvSpPr>
              <p:spPr>
                <a:xfrm>
                  <a:off x="1021572" y="2603069"/>
                  <a:ext cx="1276264" cy="703549"/>
                </a:xfrm>
                <a:prstGeom prst="roundRect">
                  <a:avLst>
                    <a:gd name="adj" fmla="val 6141"/>
                  </a:avLst>
                </a:prstGeom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  <p:sp>
              <p:nvSpPr>
                <p:cNvPr id="59" name="TextBox 58"/>
                <p:cNvSpPr txBox="1"/>
                <p:nvPr/>
              </p:nvSpPr>
              <p:spPr>
                <a:xfrm>
                  <a:off x="1017072" y="2616228"/>
                  <a:ext cx="1347435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b="1" dirty="0" smtClean="0"/>
                    <a:t>Use software leverage</a:t>
                  </a:r>
                  <a:endParaRPr lang="en-US" sz="1400" b="1" dirty="0"/>
                </a:p>
              </p:txBody>
            </p:sp>
          </p:grpSp>
          <p:grpSp>
            <p:nvGrpSpPr>
              <p:cNvPr id="60" name="Group 59"/>
              <p:cNvGrpSpPr/>
              <p:nvPr/>
            </p:nvGrpSpPr>
            <p:grpSpPr>
              <a:xfrm>
                <a:off x="5746090" y="3302722"/>
                <a:ext cx="1356673" cy="532924"/>
                <a:chOff x="1017072" y="2603069"/>
                <a:chExt cx="1347435" cy="722671"/>
              </a:xfrm>
            </p:grpSpPr>
            <p:sp>
              <p:nvSpPr>
                <p:cNvPr id="61" name="Rounded Rectangle 60"/>
                <p:cNvSpPr>
                  <a:spLocks noChangeAspect="1"/>
                </p:cNvSpPr>
                <p:nvPr/>
              </p:nvSpPr>
              <p:spPr>
                <a:xfrm>
                  <a:off x="1021572" y="2603069"/>
                  <a:ext cx="1276264" cy="703549"/>
                </a:xfrm>
                <a:prstGeom prst="roundRect">
                  <a:avLst>
                    <a:gd name="adj" fmla="val 6141"/>
                  </a:avLst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  <p:sp>
              <p:nvSpPr>
                <p:cNvPr id="62" name="TextBox 61"/>
                <p:cNvSpPr txBox="1"/>
                <p:nvPr/>
              </p:nvSpPr>
              <p:spPr>
                <a:xfrm>
                  <a:off x="1017072" y="2616228"/>
                  <a:ext cx="1347435" cy="709512"/>
                </a:xfrm>
                <a:prstGeom prst="rect">
                  <a:avLst/>
                </a:prstGeom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r>
                    <a:rPr lang="en-US" sz="1400" b="1" dirty="0"/>
                    <a:t>O</a:t>
                  </a:r>
                  <a:r>
                    <a:rPr lang="en-US" sz="1400" b="1" dirty="0" smtClean="0"/>
                    <a:t>pen source software</a:t>
                  </a:r>
                  <a:endParaRPr lang="en-US" sz="1400" b="1" dirty="0"/>
                </a:p>
              </p:txBody>
            </p:sp>
          </p:grpSp>
          <p:grpSp>
            <p:nvGrpSpPr>
              <p:cNvPr id="63" name="Group 62"/>
              <p:cNvGrpSpPr/>
              <p:nvPr/>
            </p:nvGrpSpPr>
            <p:grpSpPr>
              <a:xfrm>
                <a:off x="4905582" y="3974667"/>
                <a:ext cx="1356673" cy="532924"/>
                <a:chOff x="1017072" y="2603069"/>
                <a:chExt cx="1347435" cy="722671"/>
              </a:xfrm>
            </p:grpSpPr>
            <p:sp>
              <p:nvSpPr>
                <p:cNvPr id="64" name="Rounded Rectangle 63"/>
                <p:cNvSpPr>
                  <a:spLocks noChangeAspect="1"/>
                </p:cNvSpPr>
                <p:nvPr/>
              </p:nvSpPr>
              <p:spPr>
                <a:xfrm>
                  <a:off x="1021572" y="2603069"/>
                  <a:ext cx="1276264" cy="703549"/>
                </a:xfrm>
                <a:prstGeom prst="roundRect">
                  <a:avLst>
                    <a:gd name="adj" fmla="val 6141"/>
                  </a:avLst>
                </a:prstGeom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1017072" y="2616228"/>
                  <a:ext cx="1347435" cy="709512"/>
                </a:xfrm>
                <a:prstGeom prst="rect">
                  <a:avLst/>
                </a:prstGeom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r>
                    <a:rPr lang="en-US" sz="1400" b="1" dirty="0" smtClean="0"/>
                    <a:t>Choose portability</a:t>
                  </a:r>
                  <a:endParaRPr lang="en-US" sz="1400" b="1" dirty="0"/>
                </a:p>
              </p:txBody>
            </p:sp>
          </p:grpSp>
          <p:grpSp>
            <p:nvGrpSpPr>
              <p:cNvPr id="66" name="Group 65"/>
              <p:cNvGrpSpPr/>
              <p:nvPr/>
            </p:nvGrpSpPr>
            <p:grpSpPr>
              <a:xfrm>
                <a:off x="5658346" y="4762068"/>
                <a:ext cx="1356673" cy="518823"/>
                <a:chOff x="1017072" y="2603069"/>
                <a:chExt cx="1347435" cy="703549"/>
              </a:xfrm>
            </p:grpSpPr>
            <p:sp>
              <p:nvSpPr>
                <p:cNvPr id="67" name="Rounded Rectangle 66"/>
                <p:cNvSpPr>
                  <a:spLocks noChangeAspect="1"/>
                </p:cNvSpPr>
                <p:nvPr/>
              </p:nvSpPr>
              <p:spPr>
                <a:xfrm>
                  <a:off x="1021572" y="2603069"/>
                  <a:ext cx="1276264" cy="703549"/>
                </a:xfrm>
                <a:prstGeom prst="roundRect">
                  <a:avLst>
                    <a:gd name="adj" fmla="val 6141"/>
                  </a:avLst>
                </a:prstGeom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  <p:sp>
              <p:nvSpPr>
                <p:cNvPr id="68" name="TextBox 67"/>
                <p:cNvSpPr txBox="1"/>
                <p:nvPr/>
              </p:nvSpPr>
              <p:spPr>
                <a:xfrm>
                  <a:off x="1017072" y="2616228"/>
                  <a:ext cx="1347435" cy="41736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b="1" dirty="0" smtClean="0"/>
                    <a:t>Small is good</a:t>
                  </a:r>
                  <a:endParaRPr lang="en-US" sz="1400" b="1" dirty="0"/>
                </a:p>
              </p:txBody>
            </p:sp>
          </p:grpSp>
          <p:pic>
            <p:nvPicPr>
              <p:cNvPr id="17" name="Picture 16" descr="stk19928boj.png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93903" y="1777999"/>
                <a:ext cx="697584" cy="876253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17119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xmlns:p14="http://schemas.microsoft.com/office/powerpoint/2010/main" spd="slow">
        <p:blinds dir="vert"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2163" y="1212202"/>
            <a:ext cx="7569200" cy="452596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A product that fails to make a meaningful impact on users ends up failing</a:t>
            </a: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.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There must be a visible reward. </a:t>
            </a: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Solutions must be open, portable and interoperable without pushing users to replace their existing systems.  </a:t>
            </a:r>
          </a:p>
          <a:p>
            <a:pPr marL="0" indent="0">
              <a:buNone/>
            </a:pPr>
            <a:endParaRPr lang="en-US" dirty="0" smtClean="0">
              <a:solidFill>
                <a:schemeClr val="tx2">
                  <a:lumMod val="75000"/>
                </a:schemeClr>
              </a:solidFill>
            </a:endParaRPr>
          </a:p>
          <a:p>
            <a:pPr marL="0" indent="0" algn="ctr">
              <a:buNone/>
            </a:pPr>
            <a:r>
              <a:rPr lang="en-US" sz="4200" b="1" dirty="0" smtClean="0">
                <a:solidFill>
                  <a:schemeClr val="tx2">
                    <a:lumMod val="75000"/>
                  </a:schemeClr>
                </a:solidFill>
              </a:rPr>
              <a:t>It is all about the application!</a:t>
            </a:r>
            <a:endParaRPr lang="en-US" sz="42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8, 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87BCC-884A-4D12-A512-5C2D8779FA27}" type="slidenum">
              <a:rPr lang="en-US" smtClean="0"/>
              <a:t>11</a:t>
            </a:fld>
            <a:endParaRPr lang="en-US"/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623454" y="219220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1" i="0" kern="1200">
                <a:solidFill>
                  <a:srgbClr val="19293F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800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Summary - Corollary</a:t>
            </a:r>
            <a:r>
              <a:rPr lang="en-US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/>
            </a:r>
            <a:br>
              <a:rPr lang="en-US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endParaRPr lang="en-US" dirty="0">
              <a:ln w="1905"/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30407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xmlns:p14="http://schemas.microsoft.com/office/powerpoint/2010/main" spd="slow">
        <p:dissolv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This work is funded in part by National Science Foundation and NASA grants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lvl="1" indent="0">
              <a:buNone/>
            </a:pPr>
            <a:r>
              <a:rPr lang="en-US" sz="2400" dirty="0" smtClean="0">
                <a:solidFill>
                  <a:srgbClr val="141D31"/>
                </a:solidFill>
              </a:rPr>
              <a:t>PRAGMA</a:t>
            </a:r>
          </a:p>
          <a:p>
            <a:pPr marL="0" lvl="1" indent="0">
              <a:buNone/>
            </a:pPr>
            <a:r>
              <a:rPr lang="en-US" sz="2400" dirty="0">
                <a:solidFill>
                  <a:srgbClr val="141D31"/>
                </a:solidFill>
              </a:rPr>
              <a:t>	</a:t>
            </a:r>
            <a:r>
              <a:rPr lang="en-US" sz="2400" dirty="0" smtClean="0">
                <a:solidFill>
                  <a:srgbClr val="141D31"/>
                </a:solidFill>
              </a:rPr>
              <a:t>US NSF 1234953</a:t>
            </a:r>
          </a:p>
          <a:p>
            <a:pPr marL="57150" indent="0">
              <a:buNone/>
            </a:pPr>
            <a:endParaRPr lang="en-US" sz="2400" dirty="0" smtClean="0">
              <a:solidFill>
                <a:srgbClr val="141D31"/>
              </a:solidFill>
            </a:endParaRPr>
          </a:p>
          <a:p>
            <a:pPr marL="57150" indent="0">
              <a:buNone/>
            </a:pPr>
            <a:r>
              <a:rPr lang="en-US" sz="2400" dirty="0" smtClean="0">
                <a:solidFill>
                  <a:srgbClr val="141D31"/>
                </a:solidFill>
              </a:rPr>
              <a:t>Rocks </a:t>
            </a:r>
            <a:endParaRPr lang="en-US" sz="2400" dirty="0">
              <a:solidFill>
                <a:srgbClr val="141D31"/>
              </a:solidFill>
            </a:endParaRPr>
          </a:p>
          <a:p>
            <a:pPr marL="57150" indent="0">
              <a:buNone/>
            </a:pPr>
            <a:r>
              <a:rPr lang="en-US" sz="2400" dirty="0">
                <a:solidFill>
                  <a:srgbClr val="141D31"/>
                </a:solidFill>
              </a:rPr>
              <a:t>	US NSF OCI-1032778</a:t>
            </a:r>
          </a:p>
          <a:p>
            <a:pPr marL="57150" indent="0">
              <a:buNone/>
            </a:pPr>
            <a:r>
              <a:rPr lang="en-US" sz="2400" dirty="0">
                <a:solidFill>
                  <a:srgbClr val="141D31"/>
                </a:solidFill>
              </a:rPr>
              <a:t>	US NSF OCI-0721623</a:t>
            </a:r>
          </a:p>
        </p:txBody>
      </p:sp>
      <p:pic>
        <p:nvPicPr>
          <p:cNvPr id="3" name="Picture 2" descr="NSF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7250" y="3013736"/>
            <a:ext cx="1460500" cy="1460500"/>
          </a:xfrm>
          <a:prstGeom prst="rect">
            <a:avLst/>
          </a:prstGeom>
        </p:spPr>
      </p:pic>
      <p:pic>
        <p:nvPicPr>
          <p:cNvPr id="4" name="Picture 3" descr="NASAlogo.jpe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8885" y="2453899"/>
            <a:ext cx="1404099" cy="1201863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87BCC-884A-4D12-A512-5C2D8779FA27}" type="slidenum">
              <a:rPr lang="en-US" smtClean="0"/>
              <a:t>12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8, 2015</a:t>
            </a:r>
            <a:endParaRPr lang="en-US"/>
          </a:p>
        </p:txBody>
      </p:sp>
      <p:sp>
        <p:nvSpPr>
          <p:cNvPr id="8" name="Title 3"/>
          <p:cNvSpPr txBox="1">
            <a:spLocks/>
          </p:cNvSpPr>
          <p:nvPr/>
        </p:nvSpPr>
        <p:spPr>
          <a:xfrm>
            <a:off x="658090" y="265402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1" i="0" kern="1200">
                <a:solidFill>
                  <a:srgbClr val="19293F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800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Acknowledgements</a:t>
            </a:r>
            <a:r>
              <a:rPr lang="en-US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/>
            </a:r>
            <a:br>
              <a:rPr lang="en-US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endParaRPr lang="en-US" dirty="0">
              <a:ln w="1905"/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85871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9108621"/>
              </p:ext>
            </p:extLst>
          </p:nvPr>
        </p:nvGraphicFramePr>
        <p:xfrm>
          <a:off x="5791200" y="1587500"/>
          <a:ext cx="6108700" cy="4826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87400" y="211138"/>
            <a:ext cx="10972800" cy="11430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What we are trying to </a:t>
            </a:r>
            <a:r>
              <a:rPr lang="en-US" sz="2800" dirty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/>
            </a:r>
            <a:br>
              <a:rPr lang="en-US" sz="2800" dirty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endParaRPr lang="en-US" sz="2800" dirty="0">
              <a:ln w="1905"/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87BCC-884A-4D12-A512-5C2D8779FA27}" type="slidenum">
              <a:rPr lang="en-US" smtClean="0"/>
              <a:t>2</a:t>
            </a:fld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8, 2015</a:t>
            </a:r>
            <a:endParaRPr lang="en-US"/>
          </a:p>
        </p:txBody>
      </p:sp>
      <p:sp>
        <p:nvSpPr>
          <p:cNvPr id="21" name="Content Placeholder 5"/>
          <p:cNvSpPr txBox="1">
            <a:spLocks/>
          </p:cNvSpPr>
          <p:nvPr/>
        </p:nvSpPr>
        <p:spPr>
          <a:xfrm>
            <a:off x="406401" y="1638300"/>
            <a:ext cx="5283199" cy="48641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rgbClr val="F28013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rgbClr val="D6440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rgbClr val="19293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19293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rgbClr val="19293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>
                <a:solidFill>
                  <a:srgbClr val="1D304E"/>
                </a:solidFill>
              </a:rPr>
              <a:t>Increase availability and flexibility of Software as a complete system	</a:t>
            </a:r>
          </a:p>
          <a:p>
            <a:pPr lvl="1"/>
            <a:r>
              <a:rPr lang="en-US" dirty="0" smtClean="0">
                <a:solidFill>
                  <a:srgbClr val="10253F"/>
                </a:solidFill>
              </a:rPr>
              <a:t>reduce cost of installing/configuring/replicating</a:t>
            </a:r>
          </a:p>
          <a:p>
            <a:pPr lvl="1"/>
            <a:r>
              <a:rPr lang="en-US" dirty="0" smtClean="0">
                <a:solidFill>
                  <a:srgbClr val="10253F"/>
                </a:solidFill>
              </a:rPr>
              <a:t>ease</a:t>
            </a:r>
            <a:r>
              <a:rPr lang="en-US" dirty="0" smtClean="0">
                <a:solidFill>
                  <a:srgbClr val="17314F"/>
                </a:solidFill>
              </a:rPr>
              <a:t> burden of integrating hardware and software </a:t>
            </a:r>
          </a:p>
          <a:p>
            <a:pPr marL="457200" lvl="1" indent="0">
              <a:buNone/>
            </a:pPr>
            <a:endParaRPr lang="en-US" dirty="0" smtClean="0">
              <a:solidFill>
                <a:srgbClr val="10253F"/>
              </a:solidFill>
            </a:endParaRPr>
          </a:p>
          <a:p>
            <a:r>
              <a:rPr lang="en-US" b="1" dirty="0" smtClean="0">
                <a:solidFill>
                  <a:srgbClr val="254061"/>
                </a:solidFill>
              </a:rPr>
              <a:t>Enable  a fast “workflow” from software update to server availability:</a:t>
            </a:r>
          </a:p>
          <a:p>
            <a:pPr lvl="1"/>
            <a:r>
              <a:rPr lang="en-US" dirty="0" smtClean="0">
                <a:solidFill>
                  <a:srgbClr val="17314F"/>
                </a:solidFill>
              </a:rPr>
              <a:t>Minimize time spent on software build and configuration </a:t>
            </a:r>
          </a:p>
          <a:p>
            <a:pPr lvl="1"/>
            <a:r>
              <a:rPr lang="en-US" dirty="0" smtClean="0">
                <a:solidFill>
                  <a:srgbClr val="17314F"/>
                </a:solidFill>
              </a:rPr>
              <a:t>Automate most hands-on tasks.</a:t>
            </a:r>
          </a:p>
          <a:p>
            <a:pPr lvl="1"/>
            <a:r>
              <a:rPr lang="en-US" dirty="0" smtClean="0">
                <a:solidFill>
                  <a:srgbClr val="17314F"/>
                </a:solidFill>
              </a:rPr>
              <a:t>Essential: have test cases for all installed components and their configuration </a:t>
            </a:r>
          </a:p>
        </p:txBody>
      </p:sp>
    </p:spTree>
    <p:extLst>
      <p:ext uri="{BB962C8B-B14F-4D97-AF65-F5344CB8AC3E}">
        <p14:creationId xmlns:p14="http://schemas.microsoft.com/office/powerpoint/2010/main" val="1041064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002890" y="726722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6273800" y="1790716"/>
            <a:ext cx="5664200" cy="2785533"/>
            <a:chOff x="6261100" y="1460500"/>
            <a:chExt cx="5664200" cy="2785533"/>
          </a:xfrm>
        </p:grpSpPr>
        <p:grpSp>
          <p:nvGrpSpPr>
            <p:cNvPr id="7" name="Group 6"/>
            <p:cNvGrpSpPr/>
            <p:nvPr/>
          </p:nvGrpSpPr>
          <p:grpSpPr>
            <a:xfrm>
              <a:off x="6261100" y="1930400"/>
              <a:ext cx="5664200" cy="2315633"/>
              <a:chOff x="4787900" y="3175000"/>
              <a:chExt cx="6807200" cy="2760133"/>
            </a:xfrm>
          </p:grpSpPr>
          <p:graphicFrame>
            <p:nvGraphicFramePr>
              <p:cNvPr id="8" name="Diagram 7"/>
              <p:cNvGraphicFramePr/>
              <p:nvPr>
                <p:extLst>
                  <p:ext uri="{D42A27DB-BD31-4B8C-83A1-F6EECF244321}">
                    <p14:modId xmlns:p14="http://schemas.microsoft.com/office/powerpoint/2010/main" val="3902232507"/>
                  </p:ext>
                </p:extLst>
              </p:nvPr>
            </p:nvGraphicFramePr>
            <p:xfrm>
              <a:off x="4787900" y="3175000"/>
              <a:ext cx="4394200" cy="2760133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3" r:lo="rId4" r:qs="rId5" r:cs="rId6"/>
              </a:graphicData>
            </a:graphic>
          </p:graphicFrame>
          <p:grpSp>
            <p:nvGrpSpPr>
              <p:cNvPr id="9" name="Group 8"/>
              <p:cNvGrpSpPr/>
              <p:nvPr/>
            </p:nvGrpSpPr>
            <p:grpSpPr>
              <a:xfrm>
                <a:off x="6756400" y="3492500"/>
                <a:ext cx="4838700" cy="1629833"/>
                <a:chOff x="6756400" y="3492500"/>
                <a:chExt cx="4838700" cy="1629833"/>
              </a:xfrm>
            </p:grpSpPr>
            <p:graphicFrame>
              <p:nvGraphicFramePr>
                <p:cNvPr id="10" name="Diagram 9"/>
                <p:cNvGraphicFramePr/>
                <p:nvPr>
                  <p:extLst>
                    <p:ext uri="{D42A27DB-BD31-4B8C-83A1-F6EECF244321}">
                      <p14:modId xmlns:p14="http://schemas.microsoft.com/office/powerpoint/2010/main" val="679798894"/>
                    </p:ext>
                  </p:extLst>
                </p:nvPr>
              </p:nvGraphicFramePr>
              <p:xfrm>
                <a:off x="8204200" y="3492500"/>
                <a:ext cx="2387600" cy="1629833"/>
              </p:xfrm>
              <a:graphic>
                <a:graphicData uri="http://schemas.openxmlformats.org/drawingml/2006/diagram">
                  <dgm:relIds xmlns:dgm="http://schemas.openxmlformats.org/drawingml/2006/diagram" xmlns:r="http://schemas.openxmlformats.org/officeDocument/2006/relationships" r:dm="rId8" r:lo="rId9" r:qs="rId10" r:cs="rId11"/>
                </a:graphicData>
              </a:graphic>
            </p:graphicFrame>
            <p:grpSp>
              <p:nvGrpSpPr>
                <p:cNvPr id="11" name="Group 10"/>
                <p:cNvGrpSpPr/>
                <p:nvPr/>
              </p:nvGrpSpPr>
              <p:grpSpPr>
                <a:xfrm>
                  <a:off x="9902953" y="4000500"/>
                  <a:ext cx="1692147" cy="636523"/>
                  <a:chOff x="1203452" y="1766485"/>
                  <a:chExt cx="1987295" cy="993647"/>
                </a:xfrm>
              </p:grpSpPr>
              <p:sp>
                <p:nvSpPr>
                  <p:cNvPr id="14" name="Rounded Rectangle 13"/>
                  <p:cNvSpPr/>
                  <p:nvPr/>
                </p:nvSpPr>
                <p:spPr>
                  <a:xfrm>
                    <a:off x="1203452" y="1766485"/>
                    <a:ext cx="1987295" cy="993647"/>
                  </a:xfrm>
                  <a:prstGeom prst="roundRect">
                    <a:avLst/>
                  </a:prstGeom>
                  <a:gradFill>
                    <a:gsLst>
                      <a:gs pos="0">
                        <a:srgbClr val="0024F6"/>
                      </a:gs>
                      <a:gs pos="100000">
                        <a:schemeClr val="tx2">
                          <a:lumMod val="60000"/>
                          <a:lumOff val="40000"/>
                        </a:schemeClr>
                      </a:gs>
                    </a:gsLst>
                  </a:gradFill>
                </p:spPr>
                <p:style>
                  <a:lnRef idx="0">
                    <a:schemeClr val="lt1">
                      <a:hueOff val="0"/>
                      <a:satOff val="0"/>
                      <a:lumOff val="0"/>
                      <a:alphaOff val="0"/>
                    </a:schemeClr>
                  </a:lnRef>
                  <a:fillRef idx="3">
                    <a:schemeClr val="accent4">
                      <a:hueOff val="-4464771"/>
                      <a:satOff val="26899"/>
                      <a:lumOff val="2156"/>
                      <a:alphaOff val="0"/>
                    </a:schemeClr>
                  </a:fillRef>
                  <a:effectRef idx="2">
                    <a:schemeClr val="accent4">
                      <a:hueOff val="-4464771"/>
                      <a:satOff val="26899"/>
                      <a:lumOff val="2156"/>
                      <a:alphaOff val="0"/>
                    </a:schemeClr>
                  </a:effectRef>
                  <a:fontRef idx="minor">
                    <a:schemeClr val="lt1"/>
                  </a:fontRef>
                </p:style>
              </p:sp>
              <p:sp>
                <p:nvSpPr>
                  <p:cNvPr id="15" name="Rounded Rectangle 4"/>
                  <p:cNvSpPr/>
                  <p:nvPr/>
                </p:nvSpPr>
                <p:spPr>
                  <a:xfrm>
                    <a:off x="1251958" y="1814992"/>
                    <a:ext cx="1890283" cy="896635"/>
                  </a:xfrm>
                  <a:prstGeom prst="rect">
                    <a:avLst/>
                  </a:prstGeom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spcFirstLastPara="0" vert="horz" wrap="square" lIns="76200" tIns="76200" rIns="76200" bIns="76200" numCol="1" spcCol="1270" anchor="ctr" anchorCtr="0">
                    <a:noAutofit/>
                  </a:bodyPr>
                  <a:lstStyle/>
                  <a:p>
                    <a:pPr lvl="0" algn="ctr" defTabSz="88900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</a:pPr>
                    <a:r>
                      <a:rPr lang="en-US" sz="1200" kern="1200" dirty="0" smtClean="0"/>
                      <a:t>Build production server</a:t>
                    </a:r>
                    <a:endParaRPr lang="en-US" sz="1200" kern="1200" dirty="0"/>
                  </a:p>
                </p:txBody>
              </p:sp>
            </p:grpSp>
            <p:sp>
              <p:nvSpPr>
                <p:cNvPr id="12" name="TextBox 11"/>
                <p:cNvSpPr txBox="1"/>
                <p:nvPr/>
              </p:nvSpPr>
              <p:spPr>
                <a:xfrm>
                  <a:off x="6756400" y="4241801"/>
                  <a:ext cx="440646" cy="62365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b="1" cap="all" dirty="0" smtClean="0">
                      <a:ln w="9000" cmpd="sng">
                        <a:solidFill>
                          <a:schemeClr val="accent4">
                            <a:shade val="50000"/>
                            <a:satMod val="120000"/>
                          </a:schemeClr>
                        </a:solidFill>
                        <a:prstDash val="solid"/>
                      </a:ln>
                      <a:solidFill>
                        <a:srgbClr val="10253F"/>
                      </a:solidFill>
                      <a:effectLst>
                        <a:reflection blurRad="12700" stA="28000" endPos="45000" dist="1000" dir="5400000" sy="-100000" algn="bl" rotWithShape="0"/>
                      </a:effectLst>
                    </a:rPr>
                    <a:t>1</a:t>
                  </a:r>
                  <a:endParaRPr lang="en-US" sz="2800" b="1" cap="all" dirty="0">
                    <a:ln w="9000" cmpd="sng">
                      <a:solidFill>
                        <a:schemeClr val="accent4">
                          <a:shade val="50000"/>
                          <a:satMod val="120000"/>
                        </a:schemeClr>
                      </a:solidFill>
                      <a:prstDash val="solid"/>
                    </a:ln>
                    <a:solidFill>
                      <a:srgbClr val="10253F"/>
                    </a:solidFill>
                    <a:effectLst>
                      <a:reflection blurRad="12700" stA="28000" endPos="45000" dist="1000" dir="5400000" sy="-100000" algn="bl" rotWithShape="0"/>
                    </a:effectLst>
                  </a:endParaRPr>
                </a:p>
              </p:txBody>
            </p:sp>
            <p:sp>
              <p:nvSpPr>
                <p:cNvPr id="13" name="TextBox 12"/>
                <p:cNvSpPr txBox="1"/>
                <p:nvPr/>
              </p:nvSpPr>
              <p:spPr>
                <a:xfrm>
                  <a:off x="9182100" y="4102100"/>
                  <a:ext cx="440646" cy="62365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b="1" cap="all" dirty="0" smtClean="0">
                      <a:ln w="9000" cmpd="sng">
                        <a:solidFill>
                          <a:schemeClr val="accent4">
                            <a:shade val="50000"/>
                            <a:satMod val="120000"/>
                          </a:schemeClr>
                        </a:solidFill>
                        <a:prstDash val="solid"/>
                      </a:ln>
                      <a:solidFill>
                        <a:schemeClr val="tx2">
                          <a:lumMod val="50000"/>
                        </a:schemeClr>
                      </a:solidFill>
                      <a:effectLst>
                        <a:reflection blurRad="12700" stA="28000" endPos="45000" dist="1000" dir="5400000" sy="-100000" algn="bl" rotWithShape="0"/>
                      </a:effectLst>
                    </a:rPr>
                    <a:t>2</a:t>
                  </a:r>
                  <a:endParaRPr lang="en-US" sz="2800" b="1" cap="all" dirty="0">
                    <a:ln w="9000" cmpd="sng">
                      <a:solidFill>
                        <a:schemeClr val="accent4">
                          <a:shade val="50000"/>
                          <a:satMod val="120000"/>
                        </a:schemeClr>
                      </a:solidFill>
                      <a:prstDash val="solid"/>
                    </a:ln>
                    <a:solidFill>
                      <a:schemeClr val="tx2">
                        <a:lumMod val="50000"/>
                      </a:schemeClr>
                    </a:solidFill>
                    <a:effectLst>
                      <a:reflection blurRad="12700" stA="28000" endPos="45000" dist="1000" dir="5400000" sy="-100000" algn="bl" rotWithShape="0"/>
                    </a:effectLst>
                  </a:endParaRPr>
                </a:p>
              </p:txBody>
            </p:sp>
          </p:grpSp>
        </p:grpSp>
        <p:sp>
          <p:nvSpPr>
            <p:cNvPr id="4" name="TextBox 3"/>
            <p:cNvSpPr txBox="1"/>
            <p:nvPr/>
          </p:nvSpPr>
          <p:spPr>
            <a:xfrm>
              <a:off x="7340600" y="1460500"/>
              <a:ext cx="14843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10253F"/>
                  </a:solidFill>
                </a:rPr>
                <a:t>Development</a:t>
              </a:r>
              <a:endParaRPr lang="en-US" b="1" dirty="0">
                <a:solidFill>
                  <a:srgbClr val="10253F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9461500" y="1841500"/>
              <a:ext cx="12411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10253F"/>
                  </a:solidFill>
                </a:rPr>
                <a:t>Production</a:t>
              </a:r>
              <a:endParaRPr lang="en-US" b="1" dirty="0">
                <a:solidFill>
                  <a:srgbClr val="10253F"/>
                </a:solidFill>
              </a:endParaRPr>
            </a:p>
          </p:txBody>
        </p:sp>
      </p:grp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8, 2015</a:t>
            </a:r>
            <a:endParaRPr lang="en-US"/>
          </a:p>
        </p:txBody>
      </p:sp>
      <p:sp>
        <p:nvSpPr>
          <p:cNvPr id="21" name="Content Placeholder 4"/>
          <p:cNvSpPr>
            <a:spLocks noGrp="1"/>
          </p:cNvSpPr>
          <p:nvPr>
            <p:ph idx="1"/>
          </p:nvPr>
        </p:nvSpPr>
        <p:spPr>
          <a:xfrm>
            <a:off x="495300" y="1358906"/>
            <a:ext cx="6578600" cy="4546594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800" b="1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Server provisioning</a:t>
            </a:r>
          </a:p>
          <a:p>
            <a:r>
              <a:rPr lang="en-US" sz="2600" dirty="0" smtClean="0">
                <a:ln w="1905"/>
                <a:solidFill>
                  <a:srgbClr val="17314F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automate, optimize</a:t>
            </a:r>
          </a:p>
          <a:p>
            <a:endParaRPr lang="en-US" sz="2600" b="1" dirty="0" smtClean="0">
              <a:ln w="1905"/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  <a:p>
            <a:pPr marL="0" indent="0">
              <a:buNone/>
            </a:pPr>
            <a:r>
              <a:rPr lang="en-US" sz="2800" b="1" dirty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M</a:t>
            </a:r>
            <a:r>
              <a:rPr lang="en-US" sz="2800" b="1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anaging, scaling and automating cloud applications</a:t>
            </a:r>
          </a:p>
          <a:p>
            <a:pPr marL="342900" lvl="2" indent="-342900"/>
            <a:r>
              <a:rPr lang="en-US" sz="2600" dirty="0" smtClean="0">
                <a:ln w="1905"/>
                <a:solidFill>
                  <a:srgbClr val="17314F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Migrating from physical to virtual host</a:t>
            </a:r>
          </a:p>
          <a:p>
            <a:pPr marL="342900" lvl="2" indent="-342900"/>
            <a:r>
              <a:rPr lang="en-US" sz="2600" dirty="0" smtClean="0">
                <a:ln w="1905"/>
                <a:solidFill>
                  <a:srgbClr val="17314F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Application </a:t>
            </a:r>
            <a:r>
              <a:rPr lang="en-US" sz="2600" dirty="0">
                <a:ln w="1905"/>
                <a:solidFill>
                  <a:srgbClr val="17314F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packaging and </a:t>
            </a:r>
            <a:r>
              <a:rPr lang="en-US" sz="2600" dirty="0" smtClean="0">
                <a:ln w="1905"/>
                <a:solidFill>
                  <a:srgbClr val="17314F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distribution</a:t>
            </a:r>
            <a:endParaRPr lang="en-US" sz="2600" dirty="0">
              <a:ln w="1905"/>
              <a:solidFill>
                <a:srgbClr val="17314F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  <a:p>
            <a:pPr marL="342900" lvl="2" indent="-342900"/>
            <a:r>
              <a:rPr lang="en-US" sz="2600" dirty="0">
                <a:ln w="1905"/>
                <a:solidFill>
                  <a:srgbClr val="17314F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Virtual resource control:  </a:t>
            </a:r>
            <a:r>
              <a:rPr lang="en-US" sz="2600" dirty="0" smtClean="0">
                <a:ln w="1905"/>
                <a:solidFill>
                  <a:srgbClr val="17314F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allocate memory, disk</a:t>
            </a:r>
          </a:p>
          <a:p>
            <a:pPr marL="342900" lvl="2" indent="-342900"/>
            <a:r>
              <a:rPr lang="en-US" sz="2600" dirty="0" smtClean="0"/>
              <a:t>Environment </a:t>
            </a:r>
            <a:r>
              <a:rPr lang="en-US" sz="2600" dirty="0"/>
              <a:t>is different during build and run time</a:t>
            </a:r>
            <a:endParaRPr lang="en-US" sz="2600" i="1" dirty="0">
              <a:ln w="1905"/>
              <a:solidFill>
                <a:srgbClr val="17314F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  <a:p>
            <a:pPr marL="400050" lvl="2" indent="0">
              <a:buNone/>
            </a:pPr>
            <a:endParaRPr lang="en-US" sz="2600" dirty="0" smtClean="0">
              <a:ln w="1905"/>
              <a:solidFill>
                <a:srgbClr val="17314F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  <a:p>
            <a:pPr marL="0" indent="0">
              <a:buNone/>
            </a:pPr>
            <a:r>
              <a:rPr lang="en-US" sz="2800" b="1" dirty="0" smtClean="0">
                <a:ln w="1905"/>
                <a:solidFill>
                  <a:srgbClr val="558ED5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Unify physical and virtual</a:t>
            </a:r>
          </a:p>
          <a:p>
            <a:pPr marL="342900" lvl="2" indent="-342900"/>
            <a:r>
              <a:rPr lang="en-US" sz="2600" dirty="0">
                <a:ln w="1905"/>
                <a:solidFill>
                  <a:srgbClr val="17314F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Can we merge applications management for physical and virtual hosts</a:t>
            </a:r>
            <a:r>
              <a:rPr lang="en-US" sz="2600" dirty="0" smtClean="0">
                <a:ln w="1905"/>
                <a:solidFill>
                  <a:srgbClr val="17314F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?</a:t>
            </a:r>
          </a:p>
          <a:p>
            <a:pPr marL="342900" lvl="2" indent="-342900"/>
            <a:r>
              <a:rPr lang="en-US" sz="2600" dirty="0" smtClean="0">
                <a:ln w="1905"/>
                <a:solidFill>
                  <a:srgbClr val="17314F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Can we build in reproducible way?</a:t>
            </a:r>
          </a:p>
          <a:p>
            <a:pPr marL="342900" lvl="2" indent="-342900"/>
            <a:r>
              <a:rPr lang="en-US" sz="2600" dirty="0">
                <a:ln w="1905"/>
                <a:solidFill>
                  <a:srgbClr val="17314F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How do we ensure that adequate virtual application performance is maintained </a:t>
            </a:r>
            <a:r>
              <a:rPr lang="en-US" sz="2600" dirty="0" smtClean="0">
                <a:ln w="1905"/>
                <a:solidFill>
                  <a:srgbClr val="17314F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?</a:t>
            </a:r>
          </a:p>
          <a:p>
            <a:pPr marL="342900" lvl="2" indent="-342900"/>
            <a:r>
              <a:rPr lang="en-US" sz="2600" dirty="0" smtClean="0">
                <a:ln w="1905"/>
                <a:solidFill>
                  <a:srgbClr val="17314F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How </a:t>
            </a:r>
            <a:r>
              <a:rPr lang="en-US" sz="2600" dirty="0">
                <a:ln w="1905"/>
                <a:solidFill>
                  <a:srgbClr val="17314F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to tune </a:t>
            </a:r>
            <a:r>
              <a:rPr lang="en-US" sz="2600" dirty="0" smtClean="0">
                <a:ln w="1905"/>
                <a:solidFill>
                  <a:srgbClr val="17314F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performance</a:t>
            </a:r>
          </a:p>
          <a:p>
            <a:pPr marL="342900" lvl="2" indent="-342900"/>
            <a:r>
              <a:rPr lang="en-US" sz="2600" dirty="0" smtClean="0">
                <a:ln w="1905"/>
                <a:solidFill>
                  <a:srgbClr val="17314F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How </a:t>
            </a:r>
            <a:r>
              <a:rPr lang="en-US" sz="2600" dirty="0">
                <a:ln w="1905"/>
                <a:solidFill>
                  <a:srgbClr val="17314F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to troubleshoot </a:t>
            </a:r>
            <a:r>
              <a:rPr lang="en-US" sz="2600" dirty="0" smtClean="0">
                <a:ln w="1905"/>
                <a:solidFill>
                  <a:srgbClr val="17314F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problems</a:t>
            </a:r>
            <a:endParaRPr lang="en-US" sz="2600" dirty="0">
              <a:ln w="1905"/>
              <a:solidFill>
                <a:srgbClr val="17314F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23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Challenges</a:t>
            </a:r>
            <a:r>
              <a:rPr lang="en-US" dirty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/>
            </a:r>
            <a:br>
              <a:rPr lang="en-US" dirty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endParaRPr lang="en-US" dirty="0">
              <a:ln w="1905"/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19461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Content Placehold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9549578"/>
              </p:ext>
            </p:extLst>
          </p:nvPr>
        </p:nvGraphicFramePr>
        <p:xfrm>
          <a:off x="534555" y="2040083"/>
          <a:ext cx="109728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9002890" y="726722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8940760" y="1270015"/>
            <a:ext cx="1591056" cy="1587499"/>
            <a:chOff x="2567696" y="0"/>
            <a:chExt cx="2489279" cy="2489279"/>
          </a:xfrm>
          <a:gradFill flip="none" rotWithShape="1">
            <a:gsLst>
              <a:gs pos="0">
                <a:srgbClr val="0A60D5">
                  <a:alpha val="90000"/>
                </a:srgbClr>
              </a:gs>
              <a:gs pos="100000">
                <a:srgbClr val="4EC5FC">
                  <a:alpha val="90000"/>
                </a:srgbClr>
              </a:gs>
            </a:gsLst>
            <a:path path="rect">
              <a:fillToRect l="100000" t="100000"/>
            </a:path>
            <a:tileRect r="-100000" b="-100000"/>
          </a:gradFill>
        </p:grpSpPr>
        <p:sp>
          <p:nvSpPr>
            <p:cNvPr id="8" name="Shape 7"/>
            <p:cNvSpPr/>
            <p:nvPr/>
          </p:nvSpPr>
          <p:spPr>
            <a:xfrm>
              <a:off x="2567696" y="0"/>
              <a:ext cx="2489279" cy="2489279"/>
            </a:xfrm>
            <a:prstGeom prst="gear9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Shape 4"/>
            <p:cNvSpPr/>
            <p:nvPr/>
          </p:nvSpPr>
          <p:spPr>
            <a:xfrm>
              <a:off x="3068152" y="583102"/>
              <a:ext cx="1488367" cy="1279541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0320" tIns="20320" rIns="20320" bIns="20320" numCol="1" spcCol="1270" anchor="ctr" anchorCtr="0">
              <a:noAutofit/>
            </a:bodyPr>
            <a:lstStyle/>
            <a:p>
              <a:pPr lvl="0" algn="ctr" defTabSz="7112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1" kern="1200" dirty="0" smtClean="0"/>
                <a:t>Time</a:t>
              </a:r>
              <a:endParaRPr lang="en-US" sz="1600" b="1" kern="1200" dirty="0"/>
            </a:p>
          </p:txBody>
        </p:sp>
      </p:grp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9270961" y="2794001"/>
            <a:ext cx="953107" cy="950976"/>
            <a:chOff x="2567696" y="0"/>
            <a:chExt cx="2489279" cy="2489279"/>
          </a:xfrm>
          <a:gradFill flip="none" rotWithShape="1">
            <a:gsLst>
              <a:gs pos="0">
                <a:srgbClr val="0A60D5">
                  <a:alpha val="90000"/>
                </a:srgbClr>
              </a:gs>
              <a:gs pos="100000">
                <a:srgbClr val="4EC5FC">
                  <a:alpha val="90000"/>
                </a:srgbClr>
              </a:gs>
            </a:gsLst>
            <a:path path="shape">
              <a:fillToRect l="50000" t="50000" r="50000" b="50000"/>
            </a:path>
            <a:tileRect/>
          </a:gradFill>
        </p:grpSpPr>
        <p:sp>
          <p:nvSpPr>
            <p:cNvPr id="11" name="Shape 10"/>
            <p:cNvSpPr/>
            <p:nvPr/>
          </p:nvSpPr>
          <p:spPr>
            <a:xfrm>
              <a:off x="2567696" y="0"/>
              <a:ext cx="2489279" cy="2489279"/>
            </a:xfrm>
            <a:prstGeom prst="gear9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Shape 4"/>
            <p:cNvSpPr/>
            <p:nvPr/>
          </p:nvSpPr>
          <p:spPr>
            <a:xfrm>
              <a:off x="3068152" y="583102"/>
              <a:ext cx="1488367" cy="1279541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0320" tIns="20320" rIns="20320" bIns="20320" numCol="1" spcCol="1270" anchor="ctr" anchorCtr="0">
              <a:noAutofit/>
            </a:bodyPr>
            <a:lstStyle/>
            <a:p>
              <a:pPr lvl="0" algn="ctr" defTabSz="7112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1" kern="1200" dirty="0" smtClean="0"/>
                <a:t>Time</a:t>
              </a:r>
              <a:endParaRPr lang="en-US" sz="1600" b="1" kern="1200" dirty="0"/>
            </a:p>
          </p:txBody>
        </p:sp>
      </p:grpSp>
      <p:grpSp>
        <p:nvGrpSpPr>
          <p:cNvPr id="13" name="Group 12"/>
          <p:cNvGrpSpPr>
            <a:grpSpLocks noChangeAspect="1"/>
          </p:cNvGrpSpPr>
          <p:nvPr/>
        </p:nvGrpSpPr>
        <p:grpSpPr>
          <a:xfrm>
            <a:off x="10109161" y="2501913"/>
            <a:ext cx="723995" cy="722377"/>
            <a:chOff x="2567696" y="0"/>
            <a:chExt cx="2489279" cy="2489279"/>
          </a:xfrm>
          <a:gradFill flip="none" rotWithShape="1">
            <a:gsLst>
              <a:gs pos="0">
                <a:srgbClr val="0A60D5">
                  <a:alpha val="90000"/>
                </a:srgbClr>
              </a:gs>
              <a:gs pos="100000">
                <a:srgbClr val="4EC5FC">
                  <a:alpha val="90000"/>
                </a:srgbClr>
              </a:gs>
            </a:gsLst>
            <a:lin ang="0" scaled="1"/>
            <a:tileRect/>
          </a:gradFill>
        </p:grpSpPr>
        <p:sp>
          <p:nvSpPr>
            <p:cNvPr id="14" name="Shape 13"/>
            <p:cNvSpPr/>
            <p:nvPr/>
          </p:nvSpPr>
          <p:spPr>
            <a:xfrm>
              <a:off x="2567696" y="0"/>
              <a:ext cx="2489279" cy="2489279"/>
            </a:xfrm>
            <a:prstGeom prst="gear9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Shape 4"/>
            <p:cNvSpPr/>
            <p:nvPr/>
          </p:nvSpPr>
          <p:spPr>
            <a:xfrm>
              <a:off x="3068152" y="583102"/>
              <a:ext cx="1488367" cy="1279541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0320" tIns="20320" rIns="20320" bIns="20320" numCol="1" spcCol="1270" anchor="ctr" anchorCtr="0">
              <a:noAutofit/>
            </a:bodyPr>
            <a:lstStyle/>
            <a:p>
              <a:pPr lvl="0" algn="ctr" defTabSz="7112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b="1" kern="1200" dirty="0" smtClean="0"/>
                <a:t>Time</a:t>
              </a:r>
              <a:endParaRPr lang="en-US" sz="1400" b="1" kern="1200" dirty="0"/>
            </a:p>
          </p:txBody>
        </p:sp>
      </p:grp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8, 2015</a:t>
            </a:r>
            <a:endParaRPr lang="en-US"/>
          </a:p>
        </p:txBody>
      </p:sp>
      <p:sp>
        <p:nvSpPr>
          <p:cNvPr id="19" name="Title 3"/>
          <p:cNvSpPr>
            <a:spLocks noGrp="1"/>
          </p:cNvSpPr>
          <p:nvPr>
            <p:ph type="title"/>
          </p:nvPr>
        </p:nvSpPr>
        <p:spPr>
          <a:xfrm>
            <a:off x="1536700" y="160338"/>
            <a:ext cx="9563100" cy="906462"/>
          </a:xfrm>
        </p:spPr>
        <p:txBody>
          <a:bodyPr>
            <a:noAutofit/>
          </a:bodyPr>
          <a:lstStyle/>
          <a:p>
            <a:r>
              <a:rPr lang="en-US" sz="2800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Anything done more than once need to be automated !</a:t>
            </a:r>
            <a:r>
              <a:rPr lang="en-US" sz="2800" dirty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/>
            </a:r>
            <a:br>
              <a:rPr lang="en-US" sz="2800" dirty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endParaRPr lang="en-US" sz="2800" dirty="0">
              <a:ln w="1905"/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405909" y="946728"/>
            <a:ext cx="52250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/>
              <a:t>Identify </a:t>
            </a:r>
            <a:r>
              <a:rPr lang="en-US" sz="2400" b="1" i="1" spc="300" dirty="0" smtClean="0">
                <a:solidFill>
                  <a:srgbClr val="0B76E6"/>
                </a:solidFill>
              </a:rPr>
              <a:t>what</a:t>
            </a:r>
            <a:r>
              <a:rPr lang="en-US" sz="2400" b="1" dirty="0" smtClean="0">
                <a:solidFill>
                  <a:srgbClr val="12C0CC"/>
                </a:solidFill>
              </a:rPr>
              <a:t> </a:t>
            </a:r>
            <a:r>
              <a:rPr lang="en-US" sz="2400" b="1" dirty="0" smtClean="0"/>
              <a:t>to automate and </a:t>
            </a:r>
            <a:r>
              <a:rPr lang="en-US" sz="2400" b="1" i="1" spc="300" dirty="0" smtClean="0">
                <a:solidFill>
                  <a:srgbClr val="0B76E6"/>
                </a:solidFill>
              </a:rPr>
              <a:t>when</a:t>
            </a:r>
          </a:p>
          <a:p>
            <a:pPr algn="ctr"/>
            <a:r>
              <a:rPr lang="en-US" sz="2400" b="1" dirty="0" smtClean="0"/>
              <a:t>Which </a:t>
            </a:r>
            <a:r>
              <a:rPr lang="en-US" sz="2400" b="1" i="1" spc="300" dirty="0" smtClean="0">
                <a:solidFill>
                  <a:srgbClr val="0B76E6"/>
                </a:solidFill>
              </a:rPr>
              <a:t>tools</a:t>
            </a:r>
            <a:r>
              <a:rPr lang="en-US" sz="2400" b="1" dirty="0" smtClean="0"/>
              <a:t> to use and </a:t>
            </a:r>
            <a:r>
              <a:rPr lang="en-US" sz="2400" b="1" i="1" spc="300" dirty="0" smtClean="0">
                <a:solidFill>
                  <a:srgbClr val="0B76E6"/>
                </a:solidFill>
              </a:rPr>
              <a:t>how</a:t>
            </a:r>
            <a:endParaRPr lang="en-US" i="1" spc="300" dirty="0">
              <a:solidFill>
                <a:srgbClr val="0B76E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4669158"/>
      </p:ext>
    </p:extLst>
  </p:cSld>
  <p:clrMapOvr>
    <a:masterClrMapping/>
  </p:clrMapOvr>
  <p:transition xmlns:p14="http://schemas.microsoft.com/office/powerpoint/2010/main" spd="slow">
    <p:wheel spokes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Rounded Rectangular Callout 12"/>
          <p:cNvSpPr>
            <a:spLocks noChangeArrowheads="1"/>
          </p:cNvSpPr>
          <p:nvPr/>
        </p:nvSpPr>
        <p:spPr bwMode="auto">
          <a:xfrm>
            <a:off x="9726084" y="3962400"/>
            <a:ext cx="853016" cy="509588"/>
          </a:xfrm>
          <a:prstGeom prst="wedgeRoundRectCallout">
            <a:avLst>
              <a:gd name="adj1" fmla="val -20833"/>
              <a:gd name="adj2" fmla="val 62500"/>
              <a:gd name="adj3" fmla="val 16667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8, 2015</a:t>
            </a:r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101276" y="1406929"/>
            <a:ext cx="4478807" cy="3760563"/>
            <a:chOff x="1290457" y="1487747"/>
            <a:chExt cx="4478807" cy="3760563"/>
          </a:xfrm>
        </p:grpSpPr>
        <p:graphicFrame>
          <p:nvGraphicFramePr>
            <p:cNvPr id="6" name="Diagram 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590993367"/>
                </p:ext>
              </p:extLst>
            </p:nvPr>
          </p:nvGraphicFramePr>
          <p:xfrm>
            <a:off x="1290457" y="1487747"/>
            <a:ext cx="4478807" cy="3760563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pic>
          <p:nvPicPr>
            <p:cNvPr id="18" name="Picture 17" descr="rocks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3861" y="2942029"/>
              <a:ext cx="851999" cy="851999"/>
            </a:xfrm>
            <a:prstGeom prst="rect">
              <a:avLst/>
            </a:prstGeom>
          </p:spPr>
        </p:pic>
      </p:grpSp>
      <p:sp>
        <p:nvSpPr>
          <p:cNvPr id="19" name="Title 1"/>
          <p:cNvSpPr txBox="1">
            <a:spLocks/>
          </p:cNvSpPr>
          <p:nvPr/>
        </p:nvSpPr>
        <p:spPr>
          <a:xfrm>
            <a:off x="596900" y="152400"/>
            <a:ext cx="10972800" cy="800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1" i="0" kern="1200">
                <a:solidFill>
                  <a:srgbClr val="19293F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800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Cluster Overview</a:t>
            </a:r>
            <a:endParaRPr lang="en-US" sz="2800" dirty="0"/>
          </a:p>
        </p:txBody>
      </p:sp>
      <p:grpSp>
        <p:nvGrpSpPr>
          <p:cNvPr id="7" name="Group 6"/>
          <p:cNvGrpSpPr/>
          <p:nvPr/>
        </p:nvGrpSpPr>
        <p:grpSpPr>
          <a:xfrm>
            <a:off x="8062356" y="1133763"/>
            <a:ext cx="3858325" cy="4613986"/>
            <a:chOff x="6746174" y="1330036"/>
            <a:chExt cx="3858325" cy="4613986"/>
          </a:xfrm>
        </p:grpSpPr>
        <p:graphicFrame>
          <p:nvGraphicFramePr>
            <p:cNvPr id="2" name="Diagram 1"/>
            <p:cNvGraphicFramePr/>
            <p:nvPr>
              <p:extLst>
                <p:ext uri="{D42A27DB-BD31-4B8C-83A1-F6EECF244321}">
                  <p14:modId xmlns:p14="http://schemas.microsoft.com/office/powerpoint/2010/main" val="2553297813"/>
                </p:ext>
              </p:extLst>
            </p:nvPr>
          </p:nvGraphicFramePr>
          <p:xfrm>
            <a:off x="6746174" y="1330036"/>
            <a:ext cx="3858325" cy="4613986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9" r:lo="rId10" r:qs="rId11" r:cs="rId12"/>
            </a:graphicData>
          </a:graphic>
        </p:graphicFrame>
        <p:grpSp>
          <p:nvGrpSpPr>
            <p:cNvPr id="3" name="Group 2"/>
            <p:cNvGrpSpPr/>
            <p:nvPr/>
          </p:nvGrpSpPr>
          <p:grpSpPr>
            <a:xfrm>
              <a:off x="7730298" y="2690611"/>
              <a:ext cx="828593" cy="371393"/>
              <a:chOff x="2442486" y="5842520"/>
              <a:chExt cx="828593" cy="371393"/>
            </a:xfrm>
          </p:grpSpPr>
          <p:pic>
            <p:nvPicPr>
              <p:cNvPr id="9" name="Picture 8" descr="BU009454.png"/>
              <p:cNvPicPr>
                <a:picLocks noChangeAspect="1"/>
              </p:cNvPicPr>
              <p:nvPr/>
            </p:nvPicPr>
            <p:blipFill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42486" y="5842520"/>
                <a:ext cx="371393" cy="371393"/>
              </a:xfrm>
              <a:prstGeom prst="rect">
                <a:avLst/>
              </a:prstGeom>
            </p:spPr>
          </p:pic>
          <p:pic>
            <p:nvPicPr>
              <p:cNvPr id="10" name="Picture 9" descr="BU009454.png"/>
              <p:cNvPicPr>
                <a:picLocks noChangeAspect="1"/>
              </p:cNvPicPr>
              <p:nvPr/>
            </p:nvPicPr>
            <p:blipFill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94886" y="5842520"/>
                <a:ext cx="371393" cy="371393"/>
              </a:xfrm>
              <a:prstGeom prst="rect">
                <a:avLst/>
              </a:prstGeom>
            </p:spPr>
          </p:pic>
          <p:pic>
            <p:nvPicPr>
              <p:cNvPr id="11" name="Picture 10" descr="BU009454.png"/>
              <p:cNvPicPr>
                <a:picLocks noChangeAspect="1"/>
              </p:cNvPicPr>
              <p:nvPr/>
            </p:nvPicPr>
            <p:blipFill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47286" y="5842520"/>
                <a:ext cx="371393" cy="371393"/>
              </a:xfrm>
              <a:prstGeom prst="rect">
                <a:avLst/>
              </a:prstGeom>
            </p:spPr>
          </p:pic>
          <p:pic>
            <p:nvPicPr>
              <p:cNvPr id="12" name="Picture 11" descr="BU009454.png"/>
              <p:cNvPicPr>
                <a:picLocks noChangeAspect="1"/>
              </p:cNvPicPr>
              <p:nvPr/>
            </p:nvPicPr>
            <p:blipFill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99686" y="5842520"/>
                <a:ext cx="371393" cy="371393"/>
              </a:xfrm>
              <a:prstGeom prst="rect">
                <a:avLst/>
              </a:prstGeom>
            </p:spPr>
          </p:pic>
        </p:grpSp>
      </p:grpSp>
      <p:grpSp>
        <p:nvGrpSpPr>
          <p:cNvPr id="15" name="Group 14"/>
          <p:cNvGrpSpPr/>
          <p:nvPr/>
        </p:nvGrpSpPr>
        <p:grpSpPr>
          <a:xfrm>
            <a:off x="4357254" y="1131454"/>
            <a:ext cx="3351819" cy="5341505"/>
            <a:chOff x="4357254" y="1131454"/>
            <a:chExt cx="3351819" cy="5341505"/>
          </a:xfrm>
        </p:grpSpPr>
        <p:pic>
          <p:nvPicPr>
            <p:cNvPr id="8" name="Picture 7" descr="Screen Shot 2015-04-02 at 10.20.20 AM.png"/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57254" y="1131454"/>
              <a:ext cx="3351819" cy="4629727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4583545" y="5888183"/>
              <a:ext cx="3016371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 smtClean="0">
                  <a:solidFill>
                    <a:schemeClr val="accent1">
                      <a:lumMod val="75000"/>
                    </a:schemeClr>
                  </a:solidFill>
                </a:rPr>
                <a:t>https://</a:t>
              </a:r>
              <a:r>
                <a:rPr lang="en-US" sz="1600" b="1" dirty="0" err="1" smtClean="0">
                  <a:solidFill>
                    <a:schemeClr val="accent1">
                      <a:lumMod val="75000"/>
                    </a:schemeClr>
                  </a:solidFill>
                </a:rPr>
                <a:t>github.com</a:t>
              </a:r>
              <a:r>
                <a:rPr lang="en-US" sz="1600" b="1" dirty="0" smtClean="0">
                  <a:solidFill>
                    <a:schemeClr val="accent1">
                      <a:lumMod val="75000"/>
                    </a:schemeClr>
                  </a:solidFill>
                </a:rPr>
                <a:t>/</a:t>
              </a:r>
              <a:r>
                <a:rPr lang="en-US" sz="1600" b="1" dirty="0" err="1" smtClean="0">
                  <a:solidFill>
                    <a:schemeClr val="accent1">
                      <a:lumMod val="75000"/>
                    </a:schemeClr>
                  </a:solidFill>
                </a:rPr>
                <a:t>rocksclusters</a:t>
              </a:r>
              <a:endParaRPr lang="en-US" sz="1600" b="1" dirty="0" smtClean="0">
                <a:solidFill>
                  <a:schemeClr val="accent1">
                    <a:lumMod val="75000"/>
                  </a:schemeClr>
                </a:solidFill>
              </a:endParaRPr>
            </a:p>
            <a:p>
              <a:r>
                <a:rPr lang="en-US" sz="1600" b="1" dirty="0" smtClean="0">
                  <a:solidFill>
                    <a:schemeClr val="accent1">
                      <a:lumMod val="75000"/>
                    </a:schemeClr>
                  </a:solidFill>
                </a:rPr>
                <a:t>https://</a:t>
              </a:r>
              <a:r>
                <a:rPr lang="en-US" sz="1600" b="1" dirty="0" err="1" smtClean="0">
                  <a:solidFill>
                    <a:schemeClr val="accent1">
                      <a:lumMod val="75000"/>
                    </a:schemeClr>
                  </a:solidFill>
                </a:rPr>
                <a:t>github.com</a:t>
              </a:r>
              <a:r>
                <a:rPr lang="en-US" sz="1600" b="1" dirty="0" smtClean="0">
                  <a:solidFill>
                    <a:schemeClr val="accent1">
                      <a:lumMod val="75000"/>
                    </a:schemeClr>
                  </a:solidFill>
                </a:rPr>
                <a:t>/</a:t>
              </a:r>
              <a:r>
                <a:rPr lang="en-US" sz="1600" b="1" dirty="0" err="1" smtClean="0">
                  <a:solidFill>
                    <a:schemeClr val="accent1">
                      <a:lumMod val="75000"/>
                    </a:schemeClr>
                  </a:solidFill>
                </a:rPr>
                <a:t>pragmagrid</a:t>
              </a:r>
              <a:endParaRPr lang="en-US" sz="16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9945558"/>
      </p:ext>
    </p:extLst>
  </p:cSld>
  <p:clrMapOvr>
    <a:masterClrMapping/>
  </p:clrMapOvr>
  <p:transition xmlns:p14="http://schemas.microsoft.com/office/powerpoint/2010/main" spd="slow">
    <p:wheel spokes="1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3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3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2913277516"/>
              </p:ext>
            </p:extLst>
          </p:nvPr>
        </p:nvGraphicFramePr>
        <p:xfrm>
          <a:off x="1754910" y="1142999"/>
          <a:ext cx="9363364" cy="50996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220" name="Rounded Rectangular Callout 12"/>
          <p:cNvSpPr>
            <a:spLocks noChangeArrowheads="1"/>
          </p:cNvSpPr>
          <p:nvPr/>
        </p:nvSpPr>
        <p:spPr bwMode="auto">
          <a:xfrm>
            <a:off x="9726084" y="3962400"/>
            <a:ext cx="853016" cy="509588"/>
          </a:xfrm>
          <a:prstGeom prst="wedgeRoundRectCallout">
            <a:avLst>
              <a:gd name="adj1" fmla="val -20833"/>
              <a:gd name="adj2" fmla="val 62500"/>
              <a:gd name="adj3" fmla="val 16667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937503" y="5697682"/>
            <a:ext cx="308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Total: ~68 RPMS </a:t>
            </a:r>
            <a:endParaRPr lang="en-US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929085192"/>
              </p:ext>
            </p:extLst>
          </p:nvPr>
        </p:nvGraphicFramePr>
        <p:xfrm>
          <a:off x="3217728" y="4431147"/>
          <a:ext cx="4698990" cy="2171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222509" y="6356369"/>
            <a:ext cx="2844800" cy="365125"/>
          </a:xfrm>
        </p:spPr>
        <p:txBody>
          <a:bodyPr/>
          <a:lstStyle/>
          <a:p>
            <a:fld id="{42387BCC-884A-4D12-A512-5C2D8779FA2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8, 2015</a:t>
            </a:r>
            <a:endParaRPr lang="en-US"/>
          </a:p>
        </p:txBody>
      </p:sp>
      <p:sp>
        <p:nvSpPr>
          <p:cNvPr id="9" name="Title 3"/>
          <p:cNvSpPr txBox="1">
            <a:spLocks/>
          </p:cNvSpPr>
          <p:nvPr/>
        </p:nvSpPr>
        <p:spPr>
          <a:xfrm>
            <a:off x="1409700" y="122238"/>
            <a:ext cx="9563100" cy="9064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1" i="0" kern="1200">
                <a:solidFill>
                  <a:srgbClr val="19293F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800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Roll Example: </a:t>
            </a:r>
            <a:r>
              <a:rPr lang="en-US" sz="2800" dirty="0" err="1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LifeMapper</a:t>
            </a:r>
            <a:r>
              <a:rPr lang="en-US" sz="2800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 Server </a:t>
            </a:r>
            <a:br>
              <a:rPr lang="en-US" sz="2800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endParaRPr lang="en-US" sz="2800" dirty="0">
              <a:ln w="1905"/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11" name="Picture 10" descr="BioInst_1C_UnitHorz.tif"/>
          <p:cNvPicPr>
            <a:picLocks noChangeAspect="1"/>
          </p:cNvPicPr>
          <p:nvPr/>
        </p:nvPicPr>
        <p:blipFill>
          <a:blip r:embed="rId1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309" y="394856"/>
            <a:ext cx="1212658" cy="482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66977"/>
      </p:ext>
    </p:extLst>
  </p:cSld>
  <p:clrMapOvr>
    <a:masterClrMapping/>
  </p:clrMapOvr>
  <p:transition xmlns:p14="http://schemas.microsoft.com/office/powerpoint/2010/main" spd="slow">
    <p:circl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Rounded Rectangular Callout 12"/>
          <p:cNvSpPr>
            <a:spLocks noChangeArrowheads="1"/>
          </p:cNvSpPr>
          <p:nvPr/>
        </p:nvSpPr>
        <p:spPr bwMode="auto">
          <a:xfrm>
            <a:off x="9726084" y="3962400"/>
            <a:ext cx="853016" cy="509588"/>
          </a:xfrm>
          <a:prstGeom prst="wedgeRoundRectCallout">
            <a:avLst>
              <a:gd name="adj1" fmla="val -20833"/>
              <a:gd name="adj2" fmla="val 62500"/>
              <a:gd name="adj3" fmla="val 16667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8, 2015</a:t>
            </a:r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4629726" y="1015999"/>
            <a:ext cx="2967183" cy="1800443"/>
            <a:chOff x="4929908" y="3682999"/>
            <a:chExt cx="2967183" cy="1800443"/>
          </a:xfrm>
        </p:grpSpPr>
        <p:sp>
          <p:nvSpPr>
            <p:cNvPr id="8" name="Cloud 7"/>
            <p:cNvSpPr/>
            <p:nvPr/>
          </p:nvSpPr>
          <p:spPr>
            <a:xfrm>
              <a:off x="4929908" y="3682999"/>
              <a:ext cx="2967183" cy="1800443"/>
            </a:xfrm>
            <a:prstGeom prst="cloud">
              <a:avLst/>
            </a:prstGeom>
            <a:gradFill flip="none" rotWithShape="1">
              <a:gsLst>
                <a:gs pos="0">
                  <a:srgbClr val="4570BB">
                    <a:alpha val="90000"/>
                  </a:srgbClr>
                </a:gs>
                <a:gs pos="100000">
                  <a:schemeClr val="accent5">
                    <a:lumMod val="20000"/>
                    <a:lumOff val="80000"/>
                    <a:alpha val="90000"/>
                  </a:schemeClr>
                </a:gs>
              </a:gsLst>
              <a:path path="rect">
                <a:fillToRect l="100000" t="100000"/>
              </a:path>
              <a:tileRect r="-100000" b="-100000"/>
            </a:gra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rtlCol="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000" kern="1200" dirty="0" smtClean="0"/>
            </a:p>
          </p:txBody>
        </p:sp>
        <p:pic>
          <p:nvPicPr>
            <p:cNvPr id="18" name="Picture 17" descr="rocks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0538" y="3929062"/>
              <a:ext cx="1159099" cy="1159099"/>
            </a:xfrm>
            <a:prstGeom prst="rect">
              <a:avLst/>
            </a:prstGeom>
          </p:spPr>
        </p:pic>
      </p:grpSp>
      <p:sp>
        <p:nvSpPr>
          <p:cNvPr id="19" name="Title 1"/>
          <p:cNvSpPr txBox="1">
            <a:spLocks/>
          </p:cNvSpPr>
          <p:nvPr/>
        </p:nvSpPr>
        <p:spPr>
          <a:xfrm>
            <a:off x="596900" y="152400"/>
            <a:ext cx="10972800" cy="800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1" i="0" kern="1200">
                <a:solidFill>
                  <a:srgbClr val="19293F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800" dirty="0" err="1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PaaS</a:t>
            </a:r>
            <a:r>
              <a:rPr lang="en-US" sz="2800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and the Cloudscape </a:t>
            </a:r>
            <a:endParaRPr lang="en-US" sz="2800" dirty="0"/>
          </a:p>
        </p:txBody>
      </p:sp>
      <p:grpSp>
        <p:nvGrpSpPr>
          <p:cNvPr id="17" name="Group 16"/>
          <p:cNvGrpSpPr/>
          <p:nvPr/>
        </p:nvGrpSpPr>
        <p:grpSpPr>
          <a:xfrm>
            <a:off x="6704858" y="2037023"/>
            <a:ext cx="2912506" cy="1819159"/>
            <a:chOff x="7813221" y="1298113"/>
            <a:chExt cx="2912506" cy="1819159"/>
          </a:xfrm>
        </p:grpSpPr>
        <p:sp>
          <p:nvSpPr>
            <p:cNvPr id="20" name="Cloud 19"/>
            <p:cNvSpPr/>
            <p:nvPr/>
          </p:nvSpPr>
          <p:spPr>
            <a:xfrm rot="16200000">
              <a:off x="8359894" y="751440"/>
              <a:ext cx="1819159" cy="2912506"/>
            </a:xfrm>
            <a:prstGeom prst="cloud">
              <a:avLst/>
            </a:prstGeom>
            <a:gradFill flip="none" rotWithShape="1">
              <a:gsLst>
                <a:gs pos="0">
                  <a:srgbClr val="FEFFFF">
                    <a:alpha val="90000"/>
                  </a:srgbClr>
                </a:gs>
                <a:gs pos="100000">
                  <a:srgbClr val="587DB2">
                    <a:alpha val="90000"/>
                  </a:srgbClr>
                </a:gs>
              </a:gsLst>
              <a:lin ang="0" scaled="1"/>
              <a:tileRect/>
            </a:gra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rtlCol="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000" kern="1200" dirty="0" smtClean="0"/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54729" y="1630157"/>
              <a:ext cx="1258907" cy="1198480"/>
            </a:xfrm>
            <a:prstGeom prst="rect">
              <a:avLst/>
            </a:prstGeom>
          </p:spPr>
        </p:pic>
      </p:grpSp>
      <p:sp>
        <p:nvSpPr>
          <p:cNvPr id="16" name="Title 1"/>
          <p:cNvSpPr txBox="1">
            <a:spLocks/>
          </p:cNvSpPr>
          <p:nvPr/>
        </p:nvSpPr>
        <p:spPr>
          <a:xfrm>
            <a:off x="241301" y="2285999"/>
            <a:ext cx="4042063" cy="4040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1" i="0" kern="1200">
                <a:solidFill>
                  <a:srgbClr val="19293F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1800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Virtual Cluster Deployment</a:t>
            </a:r>
            <a:endParaRPr lang="en-US" sz="18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7608454" y="1016000"/>
            <a:ext cx="3775364" cy="1558636"/>
            <a:chOff x="8416636" y="3405909"/>
            <a:chExt cx="3775364" cy="1558636"/>
          </a:xfrm>
        </p:grpSpPr>
        <p:sp>
          <p:nvSpPr>
            <p:cNvPr id="22" name="Cloud 21"/>
            <p:cNvSpPr/>
            <p:nvPr/>
          </p:nvSpPr>
          <p:spPr>
            <a:xfrm>
              <a:off x="8416636" y="3405909"/>
              <a:ext cx="3775364" cy="1558636"/>
            </a:xfrm>
            <a:prstGeom prst="cloud">
              <a:avLst/>
            </a:prstGeom>
            <a:gradFill flip="none" rotWithShape="1">
              <a:gsLst>
                <a:gs pos="0">
                  <a:srgbClr val="FFFFFF">
                    <a:alpha val="90000"/>
                  </a:srgbClr>
                </a:gs>
                <a:gs pos="100000">
                  <a:srgbClr val="7397CA">
                    <a:alpha val="90000"/>
                  </a:srgbClr>
                </a:gs>
              </a:gsLst>
              <a:lin ang="5040000" scaled="0"/>
              <a:tileRect/>
            </a:gradFill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rtlCol="0" anchor="ctr" anchorCtr="0">
              <a:noAutofit/>
            </a:bodyPr>
            <a:lstStyle/>
            <a:p>
              <a:pPr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000" kern="1200" dirty="0" smtClean="0"/>
            </a:p>
          </p:txBody>
        </p:sp>
        <p:pic>
          <p:nvPicPr>
            <p:cNvPr id="9" name="Picture 8" descr="Amazon_Web_Services_logo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17180" y="3719946"/>
              <a:ext cx="2032000" cy="749300"/>
            </a:xfrm>
            <a:prstGeom prst="rect">
              <a:avLst/>
            </a:prstGeom>
          </p:spPr>
        </p:pic>
      </p:grpSp>
      <p:sp>
        <p:nvSpPr>
          <p:cNvPr id="29" name="Content Placeholder 5"/>
          <p:cNvSpPr>
            <a:spLocks noGrp="1"/>
          </p:cNvSpPr>
          <p:nvPr>
            <p:ph idx="1"/>
          </p:nvPr>
        </p:nvSpPr>
        <p:spPr>
          <a:xfrm>
            <a:off x="5056909" y="3729181"/>
            <a:ext cx="6144500" cy="22398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>
                <a:solidFill>
                  <a:srgbClr val="17314F"/>
                </a:solidFill>
              </a:rPr>
              <a:t>Advantages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smtClean="0">
                <a:solidFill>
                  <a:srgbClr val="17314F"/>
                </a:solidFill>
              </a:rPr>
              <a:t>Simplify development on a specific platform (ROCKS)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smtClean="0">
                <a:solidFill>
                  <a:srgbClr val="17314F"/>
                </a:solidFill>
              </a:rPr>
              <a:t>Minimize operational expense: from physical to virtual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smtClean="0">
                <a:solidFill>
                  <a:srgbClr val="17314F"/>
                </a:solidFill>
              </a:rPr>
              <a:t>Scalability:  provide additional servers when needed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smtClean="0">
                <a:solidFill>
                  <a:srgbClr val="17314F"/>
                </a:solidFill>
              </a:rPr>
              <a:t>Portability: do once use many</a:t>
            </a:r>
          </a:p>
          <a:p>
            <a:endParaRPr lang="en-US" sz="2800" dirty="0" smtClean="0">
              <a:solidFill>
                <a:srgbClr val="17314F"/>
              </a:solidFill>
            </a:endParaRPr>
          </a:p>
        </p:txBody>
      </p:sp>
      <p:sp>
        <p:nvSpPr>
          <p:cNvPr id="37" name="Cloud 36"/>
          <p:cNvSpPr/>
          <p:nvPr/>
        </p:nvSpPr>
        <p:spPr>
          <a:xfrm>
            <a:off x="8978868" y="2193638"/>
            <a:ext cx="2070131" cy="982038"/>
          </a:xfrm>
          <a:prstGeom prst="cloud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</a:gradFill>
          <a:ln w="12700"/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400" b="1" dirty="0" smtClean="0">
              <a:solidFill>
                <a:srgbClr val="0000FF"/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796637" y="2779328"/>
            <a:ext cx="3163454" cy="3271806"/>
            <a:chOff x="796637" y="2779328"/>
            <a:chExt cx="3163454" cy="3271806"/>
          </a:xfrm>
        </p:grpSpPr>
        <p:graphicFrame>
          <p:nvGraphicFramePr>
            <p:cNvPr id="21" name="Diagram 20"/>
            <p:cNvGraphicFramePr/>
            <p:nvPr>
              <p:extLst>
                <p:ext uri="{D42A27DB-BD31-4B8C-83A1-F6EECF244321}">
                  <p14:modId xmlns:p14="http://schemas.microsoft.com/office/powerpoint/2010/main" val="3779629990"/>
                </p:ext>
              </p:extLst>
            </p:nvPr>
          </p:nvGraphicFramePr>
          <p:xfrm>
            <a:off x="796637" y="3048000"/>
            <a:ext cx="3163454" cy="2990273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6" r:lo="rId7" r:qs="rId8" r:cs="rId9"/>
            </a:graphicData>
          </a:graphic>
        </p:graphicFrame>
        <p:grpSp>
          <p:nvGrpSpPr>
            <p:cNvPr id="28" name="Group 27"/>
            <p:cNvGrpSpPr/>
            <p:nvPr/>
          </p:nvGrpSpPr>
          <p:grpSpPr>
            <a:xfrm>
              <a:off x="2327362" y="5374941"/>
              <a:ext cx="676193" cy="676193"/>
              <a:chOff x="2962362" y="5444214"/>
              <a:chExt cx="676193" cy="676193"/>
            </a:xfrm>
          </p:grpSpPr>
          <p:pic>
            <p:nvPicPr>
              <p:cNvPr id="30" name="Picture 29" descr="BU009454.png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62362" y="5444214"/>
                <a:ext cx="371393" cy="371393"/>
              </a:xfrm>
              <a:prstGeom prst="rect">
                <a:avLst/>
              </a:prstGeom>
            </p:spPr>
          </p:pic>
          <p:pic>
            <p:nvPicPr>
              <p:cNvPr id="31" name="Picture 30" descr="BU009454.png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114762" y="5596614"/>
                <a:ext cx="371393" cy="371393"/>
              </a:xfrm>
              <a:prstGeom prst="rect">
                <a:avLst/>
              </a:prstGeom>
            </p:spPr>
          </p:pic>
          <p:pic>
            <p:nvPicPr>
              <p:cNvPr id="32" name="Picture 31" descr="BU009454.png"/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67162" y="5749014"/>
                <a:ext cx="371393" cy="371393"/>
              </a:xfrm>
              <a:prstGeom prst="rect">
                <a:avLst/>
              </a:prstGeom>
            </p:spPr>
          </p:pic>
        </p:grpSp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817205" y="2779328"/>
              <a:ext cx="323615" cy="593294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946513" y="2897091"/>
              <a:ext cx="323615" cy="5932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7536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xmlns:p14="http://schemas.microsoft.com/office/powerpoint/2010/main" spd="slow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3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7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Diagram 14"/>
          <p:cNvGraphicFramePr/>
          <p:nvPr>
            <p:extLst>
              <p:ext uri="{D42A27DB-BD31-4B8C-83A1-F6EECF244321}">
                <p14:modId xmlns:p14="http://schemas.microsoft.com/office/powerpoint/2010/main" val="4093713533"/>
              </p:ext>
            </p:extLst>
          </p:nvPr>
        </p:nvGraphicFramePr>
        <p:xfrm>
          <a:off x="444500" y="1621367"/>
          <a:ext cx="11049000" cy="47413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190500" y="1320800"/>
            <a:ext cx="11772900" cy="4889501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sz="1800" b="1" dirty="0" smtClean="0">
                <a:solidFill>
                  <a:srgbClr val="17314F"/>
                </a:solidFill>
              </a:rPr>
              <a:t># rocks </a:t>
            </a:r>
            <a:r>
              <a:rPr lang="en-US" sz="1800" b="1" dirty="0">
                <a:solidFill>
                  <a:srgbClr val="17314F"/>
                </a:solidFill>
              </a:rPr>
              <a:t>add cluster 67.58.51.168 1 </a:t>
            </a:r>
            <a:r>
              <a:rPr lang="en-US" sz="1800" b="1" dirty="0" err="1">
                <a:solidFill>
                  <a:srgbClr val="17314F"/>
                </a:solidFill>
              </a:rPr>
              <a:t>fe</a:t>
            </a:r>
            <a:r>
              <a:rPr lang="en-US" sz="1800" b="1" dirty="0">
                <a:solidFill>
                  <a:srgbClr val="17314F"/>
                </a:solidFill>
              </a:rPr>
              <a:t>-name=pc-168 </a:t>
            </a:r>
            <a:r>
              <a:rPr lang="en-US" sz="1800" b="1" dirty="0" smtClean="0">
                <a:solidFill>
                  <a:srgbClr val="17314F"/>
                </a:solidFill>
              </a:rPr>
              <a:t> \                                                 </a:t>
            </a:r>
            <a:r>
              <a:rPr lang="en-US" sz="1800" b="1" dirty="0">
                <a:solidFill>
                  <a:schemeClr val="tx1"/>
                </a:solidFill>
              </a:rPr>
              <a:t># rocks start host </a:t>
            </a:r>
            <a:r>
              <a:rPr lang="en-US" sz="1800" b="1" dirty="0" err="1">
                <a:solidFill>
                  <a:schemeClr val="tx1"/>
                </a:solidFill>
              </a:rPr>
              <a:t>vm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smtClean="0">
                <a:solidFill>
                  <a:schemeClr val="tx1"/>
                </a:solidFill>
              </a:rPr>
              <a:t>pc-16</a:t>
            </a:r>
            <a:r>
              <a:rPr lang="en-US" sz="1800" dirty="0" smtClean="0">
                <a:solidFill>
                  <a:schemeClr val="tx1"/>
                </a:solidFill>
              </a:rPr>
              <a:t>8</a:t>
            </a:r>
            <a:endParaRPr lang="en-US" sz="1800" b="1" dirty="0" smtClean="0">
              <a:solidFill>
                <a:srgbClr val="17314F"/>
              </a:solidFill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17314F"/>
                </a:solidFill>
              </a:rPr>
              <a:t> </a:t>
            </a:r>
            <a:r>
              <a:rPr lang="en-US" sz="1800" b="1" dirty="0" smtClean="0">
                <a:solidFill>
                  <a:srgbClr val="17314F"/>
                </a:solidFill>
              </a:rPr>
              <a:t>              </a:t>
            </a:r>
            <a:r>
              <a:rPr lang="en-US" sz="1800" b="1" dirty="0" err="1" smtClean="0">
                <a:solidFill>
                  <a:srgbClr val="17314F"/>
                </a:solidFill>
              </a:rPr>
              <a:t>fe</a:t>
            </a:r>
            <a:r>
              <a:rPr lang="en-US" sz="1800" b="1" dirty="0">
                <a:solidFill>
                  <a:srgbClr val="17314F"/>
                </a:solidFill>
              </a:rPr>
              <a:t>-container=pc-163 </a:t>
            </a:r>
            <a:r>
              <a:rPr lang="en-US" sz="1800" b="1" dirty="0" smtClean="0">
                <a:solidFill>
                  <a:srgbClr val="17314F"/>
                </a:solidFill>
              </a:rPr>
              <a:t>container</a:t>
            </a:r>
            <a:r>
              <a:rPr lang="en-US" sz="1800" b="1" dirty="0">
                <a:solidFill>
                  <a:srgbClr val="17314F"/>
                </a:solidFill>
              </a:rPr>
              <a:t>-hosts=vm-container-0-9 </a:t>
            </a:r>
            <a:r>
              <a:rPr lang="en-US" sz="1800" b="1" dirty="0" smtClean="0">
                <a:solidFill>
                  <a:srgbClr val="17314F"/>
                </a:solidFill>
              </a:rPr>
              <a:t>\                           </a:t>
            </a:r>
            <a:r>
              <a:rPr lang="en-US" sz="1800" b="1" dirty="0" smtClean="0">
                <a:solidFill>
                  <a:srgbClr val="31859C"/>
                </a:solidFill>
              </a:rPr>
              <a:t># insert-ethers</a:t>
            </a:r>
          </a:p>
          <a:p>
            <a:pPr marL="0" lvl="0" indent="0">
              <a:buNone/>
            </a:pPr>
            <a:r>
              <a:rPr lang="en-US" sz="1800" b="1" dirty="0">
                <a:solidFill>
                  <a:srgbClr val="17314F"/>
                </a:solidFill>
              </a:rPr>
              <a:t> </a:t>
            </a:r>
            <a:r>
              <a:rPr lang="en-US" sz="1800" b="1" dirty="0" smtClean="0">
                <a:solidFill>
                  <a:srgbClr val="17314F"/>
                </a:solidFill>
              </a:rPr>
              <a:t>              </a:t>
            </a:r>
            <a:r>
              <a:rPr lang="en-US" sz="1800" b="1" dirty="0" err="1" smtClean="0">
                <a:solidFill>
                  <a:srgbClr val="17314F"/>
                </a:solidFill>
              </a:rPr>
              <a:t>vlan</a:t>
            </a:r>
            <a:r>
              <a:rPr lang="en-US" sz="1800" b="1" dirty="0">
                <a:solidFill>
                  <a:srgbClr val="17314F"/>
                </a:solidFill>
              </a:rPr>
              <a:t>=</a:t>
            </a:r>
            <a:r>
              <a:rPr lang="en-US" sz="1800" b="1" dirty="0" smtClean="0">
                <a:solidFill>
                  <a:srgbClr val="17314F"/>
                </a:solidFill>
              </a:rPr>
              <a:t>1051                                                                                                                # </a:t>
            </a:r>
            <a:r>
              <a:rPr lang="en-US" sz="1800" b="1" dirty="0" smtClean="0">
                <a:solidFill>
                  <a:schemeClr val="tx1"/>
                </a:solidFill>
              </a:rPr>
              <a:t>rocks </a:t>
            </a:r>
            <a:r>
              <a:rPr lang="en-US" sz="1800" b="1" dirty="0">
                <a:solidFill>
                  <a:schemeClr val="tx1"/>
                </a:solidFill>
              </a:rPr>
              <a:t>start host </a:t>
            </a:r>
            <a:r>
              <a:rPr lang="en-US" sz="1800" b="1" dirty="0" err="1" smtClean="0">
                <a:solidFill>
                  <a:schemeClr val="tx1"/>
                </a:solidFill>
              </a:rPr>
              <a:t>vm</a:t>
            </a:r>
            <a:r>
              <a:rPr lang="en-US" sz="1800" b="1" dirty="0" smtClean="0">
                <a:solidFill>
                  <a:schemeClr val="tx1"/>
                </a:solidFill>
              </a:rPr>
              <a:t> hosted-vm-0-0-0</a:t>
            </a:r>
            <a:r>
              <a:rPr lang="en-US" sz="1800" dirty="0" smtClean="0">
                <a:solidFill>
                  <a:schemeClr val="tx1"/>
                </a:solidFill>
              </a:rPr>
              <a:t>  </a:t>
            </a:r>
            <a:endParaRPr lang="en-US" sz="1800" dirty="0" smtClean="0">
              <a:solidFill>
                <a:srgbClr val="17314F"/>
              </a:solidFill>
            </a:endParaRPr>
          </a:p>
          <a:p>
            <a:pPr marL="0" indent="0">
              <a:buNone/>
            </a:pPr>
            <a:r>
              <a:rPr lang="en-US" sz="1800" b="1" dirty="0" smtClean="0">
                <a:solidFill>
                  <a:srgbClr val="17314F"/>
                </a:solidFill>
              </a:rPr>
              <a:t># rocks start host </a:t>
            </a:r>
            <a:r>
              <a:rPr lang="en-US" sz="1800" b="1" dirty="0" err="1" smtClean="0">
                <a:solidFill>
                  <a:srgbClr val="17314F"/>
                </a:solidFill>
              </a:rPr>
              <a:t>vm</a:t>
            </a:r>
            <a:r>
              <a:rPr lang="en-US" sz="1800" b="1" dirty="0" smtClean="0">
                <a:solidFill>
                  <a:srgbClr val="17314F"/>
                </a:solidFill>
              </a:rPr>
              <a:t> pc-168</a:t>
            </a:r>
          </a:p>
          <a:p>
            <a:pPr marL="0" indent="0">
              <a:buNone/>
            </a:pPr>
            <a:r>
              <a:rPr lang="en-US" sz="1800" b="1" dirty="0" smtClean="0">
                <a:solidFill>
                  <a:srgbClr val="17314F"/>
                </a:solidFill>
              </a:rPr>
              <a:t># </a:t>
            </a:r>
            <a:r>
              <a:rPr lang="en-US" sz="1800" b="1" dirty="0" err="1">
                <a:solidFill>
                  <a:srgbClr val="17314F"/>
                </a:solidFill>
              </a:rPr>
              <a:t>virt</a:t>
            </a:r>
            <a:r>
              <a:rPr lang="en-US" sz="1800" b="1" dirty="0">
                <a:solidFill>
                  <a:srgbClr val="17314F"/>
                </a:solidFill>
              </a:rPr>
              <a:t>-</a:t>
            </a:r>
            <a:r>
              <a:rPr lang="en-US" sz="1800" b="1" dirty="0" smtClean="0">
                <a:solidFill>
                  <a:srgbClr val="17314F"/>
                </a:solidFill>
              </a:rPr>
              <a:t>manager</a:t>
            </a:r>
          </a:p>
          <a:p>
            <a:pPr marL="0" indent="0">
              <a:buNone/>
            </a:pPr>
            <a:endParaRPr lang="en-US" sz="2000" dirty="0">
              <a:solidFill>
                <a:srgbClr val="17314F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34759F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87BCC-884A-4D12-A512-5C2D8779FA27}" type="slidenum">
              <a:rPr lang="en-US" smtClean="0"/>
              <a:t>8</a:t>
            </a:fld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8, 2015</a:t>
            </a:r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1003301" y="5752068"/>
            <a:ext cx="10756900" cy="864632"/>
            <a:chOff x="850900" y="4254500"/>
            <a:chExt cx="10782299" cy="1105932"/>
          </a:xfrm>
        </p:grpSpPr>
        <p:grpSp>
          <p:nvGrpSpPr>
            <p:cNvPr id="17" name="Group 16"/>
            <p:cNvGrpSpPr/>
            <p:nvPr/>
          </p:nvGrpSpPr>
          <p:grpSpPr>
            <a:xfrm>
              <a:off x="850900" y="4254500"/>
              <a:ext cx="7823200" cy="1105932"/>
              <a:chOff x="850900" y="4254500"/>
              <a:chExt cx="7823200" cy="1105932"/>
            </a:xfrm>
          </p:grpSpPr>
          <p:sp>
            <p:nvSpPr>
              <p:cNvPr id="21" name="Left Brace 20"/>
              <p:cNvSpPr/>
              <p:nvPr/>
            </p:nvSpPr>
            <p:spPr>
              <a:xfrm rot="16200000">
                <a:off x="4448175" y="657225"/>
                <a:ext cx="628650" cy="7823200"/>
              </a:xfrm>
              <a:prstGeom prst="leftBrace">
                <a:avLst>
                  <a:gd name="adj1" fmla="val 60858"/>
                  <a:gd name="adj2" fmla="val 50000"/>
                </a:avLst>
              </a:prstGeom>
              <a:ln w="41275" cap="rnd">
                <a:round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4393631" y="4991100"/>
                <a:ext cx="106460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/>
                  <a:t>Frontend</a:t>
                </a:r>
                <a:endParaRPr lang="en-US" b="1" dirty="0"/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9575799" y="4254500"/>
              <a:ext cx="2057400" cy="1080532"/>
              <a:chOff x="9461500" y="4254500"/>
              <a:chExt cx="2146300" cy="1080532"/>
            </a:xfrm>
          </p:grpSpPr>
          <p:sp>
            <p:nvSpPr>
              <p:cNvPr id="19" name="Left Brace 18"/>
              <p:cNvSpPr/>
              <p:nvPr/>
            </p:nvSpPr>
            <p:spPr>
              <a:xfrm rot="16200000">
                <a:off x="10220325" y="3495675"/>
                <a:ext cx="628650" cy="2146300"/>
              </a:xfrm>
              <a:prstGeom prst="leftBrace">
                <a:avLst>
                  <a:gd name="adj1" fmla="val 60858"/>
                  <a:gd name="adj2" fmla="val 50000"/>
                </a:avLst>
              </a:prstGeom>
              <a:ln w="41275" cap="rnd">
                <a:solidFill>
                  <a:schemeClr val="accent5">
                    <a:lumMod val="75000"/>
                  </a:schemeClr>
                </a:solidFill>
                <a:round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9732831" y="4965700"/>
                <a:ext cx="177126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/>
                  <a:t>Compute nodes</a:t>
                </a:r>
                <a:endParaRPr lang="en-US" b="1" dirty="0"/>
              </a:p>
            </p:txBody>
          </p:sp>
        </p:grpSp>
      </p:grpSp>
      <p:cxnSp>
        <p:nvCxnSpPr>
          <p:cNvPr id="24" name="Curved Connector 23"/>
          <p:cNvCxnSpPr/>
          <p:nvPr/>
        </p:nvCxnSpPr>
        <p:spPr>
          <a:xfrm>
            <a:off x="7683500" y="1828800"/>
            <a:ext cx="2425700" cy="1206500"/>
          </a:xfrm>
          <a:prstGeom prst="curvedConnector3">
            <a:avLst>
              <a:gd name="adj1" fmla="val -23822"/>
            </a:avLst>
          </a:prstGeom>
          <a:ln>
            <a:solidFill>
              <a:schemeClr val="accent5">
                <a:lumMod val="75000"/>
              </a:schemeClr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itle 3"/>
          <p:cNvSpPr txBox="1">
            <a:spLocks/>
          </p:cNvSpPr>
          <p:nvPr/>
        </p:nvSpPr>
        <p:spPr>
          <a:xfrm>
            <a:off x="1432560" y="254318"/>
            <a:ext cx="9563100" cy="9064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1" i="0" kern="1200">
                <a:solidFill>
                  <a:srgbClr val="19293F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800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Building Rocks Virtual Cluster</a:t>
            </a:r>
            <a:endParaRPr lang="en-US" sz="2800" dirty="0">
              <a:ln w="1905"/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56317" y="3049445"/>
            <a:ext cx="3203864" cy="2723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719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xmlns:p14="http://schemas.microsoft.com/office/powerpoint/2010/main" spd="slow">
        <p:circl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3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7215690"/>
              </p:ext>
            </p:extLst>
          </p:nvPr>
        </p:nvGraphicFramePr>
        <p:xfrm>
          <a:off x="595745" y="1267697"/>
          <a:ext cx="10972800" cy="35204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6" name="Group 15"/>
          <p:cNvGrpSpPr/>
          <p:nvPr/>
        </p:nvGrpSpPr>
        <p:grpSpPr>
          <a:xfrm>
            <a:off x="850900" y="4254500"/>
            <a:ext cx="10782300" cy="1105932"/>
            <a:chOff x="850900" y="4254500"/>
            <a:chExt cx="10782300" cy="1105932"/>
          </a:xfrm>
        </p:grpSpPr>
        <p:grpSp>
          <p:nvGrpSpPr>
            <p:cNvPr id="15" name="Group 14"/>
            <p:cNvGrpSpPr/>
            <p:nvPr/>
          </p:nvGrpSpPr>
          <p:grpSpPr>
            <a:xfrm>
              <a:off x="850900" y="4254500"/>
              <a:ext cx="7823200" cy="1105932"/>
              <a:chOff x="850900" y="4254500"/>
              <a:chExt cx="7823200" cy="1105932"/>
            </a:xfrm>
          </p:grpSpPr>
          <p:sp>
            <p:nvSpPr>
              <p:cNvPr id="7" name="Left Brace 6"/>
              <p:cNvSpPr/>
              <p:nvPr/>
            </p:nvSpPr>
            <p:spPr>
              <a:xfrm rot="16200000">
                <a:off x="4448175" y="657225"/>
                <a:ext cx="628650" cy="7823200"/>
              </a:xfrm>
              <a:prstGeom prst="leftBrace">
                <a:avLst>
                  <a:gd name="adj1" fmla="val 60858"/>
                  <a:gd name="adj2" fmla="val 50000"/>
                </a:avLst>
              </a:prstGeom>
              <a:ln w="41275" cap="rnd">
                <a:round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4393631" y="4991100"/>
                <a:ext cx="73773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/>
                  <a:t>Setup </a:t>
                </a:r>
                <a:endParaRPr lang="en-US" b="1" dirty="0"/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9575800" y="4254500"/>
              <a:ext cx="2057400" cy="1080532"/>
              <a:chOff x="9461500" y="4254500"/>
              <a:chExt cx="2146300" cy="1080532"/>
            </a:xfrm>
          </p:grpSpPr>
          <p:sp>
            <p:nvSpPr>
              <p:cNvPr id="9" name="Left Brace 8"/>
              <p:cNvSpPr/>
              <p:nvPr/>
            </p:nvSpPr>
            <p:spPr>
              <a:xfrm rot="16200000">
                <a:off x="10220325" y="3495675"/>
                <a:ext cx="628650" cy="2146300"/>
              </a:xfrm>
              <a:prstGeom prst="leftBrace">
                <a:avLst>
                  <a:gd name="adj1" fmla="val 60858"/>
                  <a:gd name="adj2" fmla="val 50000"/>
                </a:avLst>
              </a:prstGeom>
              <a:ln w="41275" cap="rnd">
                <a:round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b="1" dirty="0"/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10262781" y="4965700"/>
                <a:ext cx="54373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/>
                  <a:t>Use</a:t>
                </a:r>
                <a:endParaRPr lang="en-US" b="1" dirty="0"/>
              </a:p>
            </p:txBody>
          </p:sp>
        </p:grpSp>
      </p:grpSp>
      <p:sp>
        <p:nvSpPr>
          <p:cNvPr id="13" name="Content Placeholder 2"/>
          <p:cNvSpPr txBox="1">
            <a:spLocks/>
          </p:cNvSpPr>
          <p:nvPr/>
        </p:nvSpPr>
        <p:spPr>
          <a:xfrm>
            <a:off x="299646" y="5321306"/>
            <a:ext cx="4629429" cy="1409694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rgbClr val="19293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19293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rgbClr val="19293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smtClean="0"/>
              <a:t>Steps: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dirty="0" err="1" smtClean="0"/>
              <a:t>VirtualBox</a:t>
            </a:r>
            <a:r>
              <a:rPr lang="en-US" dirty="0" smtClean="0"/>
              <a:t>, import VM, start VM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dirty="0" err="1" smtClean="0"/>
              <a:t>lifemapper</a:t>
            </a:r>
            <a:r>
              <a:rPr lang="en-US" dirty="0" smtClean="0"/>
              <a:t>-server roll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Use the </a:t>
            </a:r>
            <a:r>
              <a:rPr lang="en-US" dirty="0" smtClean="0"/>
              <a:t>image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7" name="Title 3"/>
          <p:cNvSpPr txBox="1">
            <a:spLocks/>
          </p:cNvSpPr>
          <p:nvPr/>
        </p:nvSpPr>
        <p:spPr>
          <a:xfrm>
            <a:off x="1432560" y="254318"/>
            <a:ext cx="9563100" cy="9064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1" i="0" kern="1200">
                <a:solidFill>
                  <a:srgbClr val="19293F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800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Rocks Virtual Cluster:             in </a:t>
            </a:r>
            <a:r>
              <a:rPr lang="en-US" sz="2800" dirty="0" err="1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VirtualBox</a:t>
            </a:r>
            <a:r>
              <a:rPr lang="en-US" sz="2800" dirty="0" smtClean="0">
                <a:ln w="1905"/>
                <a:solidFill>
                  <a:schemeClr val="tx2">
                    <a:lumMod val="60000"/>
                    <a:lumOff val="40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on a laptop</a:t>
            </a:r>
            <a:endParaRPr lang="en-US" sz="2800" dirty="0">
              <a:ln w="1905"/>
              <a:solidFill>
                <a:schemeClr val="tx2">
                  <a:lumMod val="60000"/>
                  <a:lumOff val="40000"/>
                </a:schemeClr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6004" y="329145"/>
            <a:ext cx="900998" cy="998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683327"/>
      </p:ext>
    </p:extLst>
  </p:cSld>
  <p:clrMapOvr>
    <a:masterClrMapping/>
  </p:clrMapOvr>
  <p:transition xmlns:p14="http://schemas.microsoft.com/office/powerpoint/2010/main" spd="slow">
    <p:randomBar dir="vert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spcFirstLastPara="0" vert="horz" wrap="square" lIns="76200" tIns="76200" rIns="76200" bIns="76200" numCol="1" spcCol="1270" anchor="ctr" anchorCtr="0">
        <a:noAutofit/>
      </a:bodyPr>
      <a:lstStyle>
        <a:defPPr algn="ctr" defTabSz="889000">
          <a:lnSpc>
            <a:spcPct val="90000"/>
          </a:lnSpc>
          <a:spcBef>
            <a:spcPct val="0"/>
          </a:spcBef>
          <a:spcAft>
            <a:spcPct val="35000"/>
          </a:spcAft>
          <a:defRPr sz="2000" kern="1200" dirty="0" smtClean="0"/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Expo.thmx</Template>
  <TotalTime>43255</TotalTime>
  <Words>1619</Words>
  <Application>Microsoft Macintosh PowerPoint</Application>
  <PresentationFormat>Custom</PresentationFormat>
  <Paragraphs>324</Paragraphs>
  <Slides>12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What we are trying to  </vt:lpstr>
      <vt:lpstr>Challenges </vt:lpstr>
      <vt:lpstr>Anything done more than once need to be automated !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Philip Papadopoulos</dc:creator>
  <cp:lastModifiedBy>Nadya Williams</cp:lastModifiedBy>
  <cp:revision>339</cp:revision>
  <dcterms:created xsi:type="dcterms:W3CDTF">2013-09-25T18:09:14Z</dcterms:created>
  <dcterms:modified xsi:type="dcterms:W3CDTF">2015-04-02T18:03:41Z</dcterms:modified>
</cp:coreProperties>
</file>